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2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3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4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5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6.xml" ContentType="application/vnd.openxmlformats-officedocument.presentationml.notesSlide+xml"/>
  <Override PartName="/ppt/tags/tag302.xml" ContentType="application/vnd.openxmlformats-officedocument.presentationml.tags+xml"/>
  <Override PartName="/ppt/notesSlides/notesSlide7.xml" ContentType="application/vnd.openxmlformats-officedocument.presentationml.notesSlide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8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notesSlides/notesSlide9.xml" ContentType="application/vnd.openxmlformats-officedocument.presentationml.notesSlide+xml"/>
  <Override PartName="/ppt/tags/tag369.xml" ContentType="application/vnd.openxmlformats-officedocument.presentationml.tags+xml"/>
  <Override PartName="/ppt/notesSlides/notesSlide10.xml" ContentType="application/vnd.openxmlformats-officedocument.presentationml.notesSlid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11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notesSlides/notesSlide12.xml" ContentType="application/vnd.openxmlformats-officedocument.presentationml.notesSlide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notesSlides/notesSlide13.xml" ContentType="application/vnd.openxmlformats-officedocument.presentationml.notesSlide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notesSlides/notesSlide14.xml" ContentType="application/vnd.openxmlformats-officedocument.presentationml.notesSlide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15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16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notesSlides/notesSlide18.xml" ContentType="application/vnd.openxmlformats-officedocument.presentationml.notesSlide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notesSlides/notesSlide19.xml" ContentType="application/vnd.openxmlformats-officedocument.presentationml.notesSlide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notesSlides/notesSlide20.xml" ContentType="application/vnd.openxmlformats-officedocument.presentationml.notesSlid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notesSlides/notesSlide21.xml" ContentType="application/vnd.openxmlformats-officedocument.presentationml.notesSlide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notesSlides/notesSlide22.xml" ContentType="application/vnd.openxmlformats-officedocument.presentationml.notesSlide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notesSlides/notesSlide23.xml" ContentType="application/vnd.openxmlformats-officedocument.presentationml.notesSlide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notesSlides/notesSlide24.xml" ContentType="application/vnd.openxmlformats-officedocument.presentationml.notesSlide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notesSlides/notesSlide25.xml" ContentType="application/vnd.openxmlformats-officedocument.presentationml.notesSlide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notesSlides/notesSlide26.xml" ContentType="application/vnd.openxmlformats-officedocument.presentationml.notesSlide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notesSlides/notesSlide27.xml" ContentType="application/vnd.openxmlformats-officedocument.presentationml.notesSlide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notesSlides/notesSlide28.xml" ContentType="application/vnd.openxmlformats-officedocument.presentationml.notesSlide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notesSlides/notesSlide29.xml" ContentType="application/vnd.openxmlformats-officedocument.presentationml.notesSlide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notesSlides/notesSlide30.xml" ContentType="application/vnd.openxmlformats-officedocument.presentationml.notesSlide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notesSlides/notesSlide31.xml" ContentType="application/vnd.openxmlformats-officedocument.presentationml.notesSlide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notesSlides/notesSlide32.xml" ContentType="application/vnd.openxmlformats-officedocument.presentationml.notesSlide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notesSlides/notesSlide33.xml" ContentType="application/vnd.openxmlformats-officedocument.presentationml.notesSlide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notesSlides/notesSlide34.xml" ContentType="application/vnd.openxmlformats-officedocument.presentationml.notesSlide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332" r:id="rId2"/>
    <p:sldId id="292" r:id="rId3"/>
    <p:sldId id="290" r:id="rId4"/>
    <p:sldId id="289" r:id="rId5"/>
    <p:sldId id="285" r:id="rId6"/>
    <p:sldId id="288" r:id="rId7"/>
    <p:sldId id="331" r:id="rId8"/>
    <p:sldId id="286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11" r:id="rId23"/>
    <p:sldId id="310" r:id="rId24"/>
    <p:sldId id="312" r:id="rId25"/>
    <p:sldId id="313" r:id="rId26"/>
    <p:sldId id="314" r:id="rId27"/>
    <p:sldId id="315" r:id="rId28"/>
    <p:sldId id="316" r:id="rId29"/>
    <p:sldId id="322" r:id="rId30"/>
    <p:sldId id="323" r:id="rId31"/>
    <p:sldId id="325" r:id="rId32"/>
    <p:sldId id="324" r:id="rId33"/>
    <p:sldId id="326" r:id="rId34"/>
    <p:sldId id="327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293" r:id="rId44"/>
    <p:sldId id="317" r:id="rId45"/>
    <p:sldId id="318" r:id="rId46"/>
    <p:sldId id="319" r:id="rId47"/>
    <p:sldId id="320" r:id="rId48"/>
    <p:sldId id="321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" id="{A576283D-289B-4A98-ADE3-0C3666E4FAD7}">
          <p14:sldIdLst>
            <p14:sldId id="332"/>
          </p14:sldIdLst>
        </p14:section>
        <p14:section name="开机" id="{EFD391B2-EE05-44BB-80F5-9672CF1A1A34}">
          <p14:sldIdLst>
            <p14:sldId id="292"/>
            <p14:sldId id="290"/>
            <p14:sldId id="289"/>
          </p14:sldIdLst>
        </p14:section>
        <p14:section name="锁屏" id="{85FD1742-71CC-4553-8C53-1F1D1F03BB5C}">
          <p14:sldIdLst>
            <p14:sldId id="285"/>
            <p14:sldId id="288"/>
          </p14:sldIdLst>
        </p14:section>
        <p14:section name="desktop" id="{D820713C-64D6-4EE3-90C1-276E5C82B421}">
          <p14:sldIdLst>
            <p14:sldId id="331"/>
          </p14:sldIdLst>
        </p14:section>
        <p14:section name="设置" id="{0A70ED19-EF36-485D-8892-D18A8174C980}">
          <p14:sldIdLst>
            <p14:sldId id="286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文件" id="{EEF122D4-2A26-4EE1-B273-6D58B05F64C3}">
          <p14:sldIdLst>
            <p14:sldId id="305"/>
            <p14:sldId id="306"/>
            <p14:sldId id="311"/>
            <p14:sldId id="310"/>
            <p14:sldId id="312"/>
          </p14:sldIdLst>
        </p14:section>
        <p14:section name="天气" id="{7E7A3B6E-5898-4658-9236-E06F0CA441A9}">
          <p14:sldIdLst>
            <p14:sldId id="313"/>
            <p14:sldId id="314"/>
            <p14:sldId id="315"/>
            <p14:sldId id="316"/>
          </p14:sldIdLst>
        </p14:section>
        <p14:section name="聊天" id="{DF0B9F40-07E0-464E-B6E3-24B1B5C0563C}">
          <p14:sldIdLst>
            <p14:sldId id="322"/>
            <p14:sldId id="323"/>
            <p14:sldId id="325"/>
            <p14:sldId id="324"/>
          </p14:sldIdLst>
        </p14:section>
        <p14:section name="无标题节" id="{FEC5A52C-6459-4210-B1D5-ECA564F2B4D2}">
          <p14:sldIdLst>
            <p14:sldId id="326"/>
            <p14:sldId id="327"/>
            <p14:sldId id="333"/>
            <p14:sldId id="334"/>
          </p14:sldIdLst>
        </p14:section>
        <p14:section name="时钟" id="{CB955F22-E6EE-45D9-B194-7787AD6B5DB7}">
          <p14:sldIdLst>
            <p14:sldId id="335"/>
            <p14:sldId id="336"/>
            <p14:sldId id="337"/>
            <p14:sldId id="338"/>
          </p14:sldIdLst>
        </p14:section>
        <p14:section name="照片" id="{70E07D18-65DF-43B3-BB55-09409A9DA63C}">
          <p14:sldIdLst>
            <p14:sldId id="339"/>
            <p14:sldId id="340"/>
          </p14:sldIdLst>
        </p14:section>
        <p14:section name="LETS TALK" id="{3DC2F981-BA4C-44B4-9B94-E2C6B999FE51}">
          <p14:sldIdLst>
            <p14:sldId id="293"/>
            <p14:sldId id="317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X rek" initials="Mr" lastIdx="6" clrIdx="0">
    <p:extLst>
      <p:ext uri="{19B8F6BF-5375-455C-9EA6-DF929625EA0E}">
        <p15:presenceInfo xmlns:p15="http://schemas.microsoft.com/office/powerpoint/2012/main" userId="00f5a69eb817cddb" providerId="Windows Live"/>
      </p:ext>
    </p:extLst>
  </p:cmAuthor>
  <p:cmAuthor id="2" name="Player Pride" initials="PP" lastIdx="10" clrIdx="1">
    <p:extLst>
      <p:ext uri="{19B8F6BF-5375-455C-9EA6-DF929625EA0E}">
        <p15:presenceInfo xmlns:p15="http://schemas.microsoft.com/office/powerpoint/2012/main" userId="fc9ca929af9706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EFF"/>
    <a:srgbClr val="F7F7F7"/>
    <a:srgbClr val="0070C0"/>
    <a:srgbClr val="EE9012"/>
    <a:srgbClr val="2DDF8D"/>
    <a:srgbClr val="A0B7C9"/>
    <a:srgbClr val="495764"/>
    <a:srgbClr val="8696A4"/>
    <a:srgbClr val="E4E4E4"/>
    <a:srgbClr val="3BA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6582" autoAdjust="0"/>
  </p:normalViewPr>
  <p:slideViewPr>
    <p:cSldViewPr snapToGrid="0">
      <p:cViewPr>
        <p:scale>
          <a:sx n="75" d="100"/>
          <a:sy n="75" d="100"/>
        </p:scale>
        <p:origin x="960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E39F1-A4F1-4129-B0A8-9B3206C1966B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902B6-2B82-4514-8DAE-EA1FACD3A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25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77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533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5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29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41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686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8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3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19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17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317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872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32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323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863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068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5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347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658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436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937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8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4051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915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740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77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本页是设置的启动页面。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03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902B6-2B82-4514-8DAE-EA1FACD3A8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2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2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6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49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47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7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本页是设置</a:t>
            </a:r>
            <a:r>
              <a:rPr lang="en-US" altLang="zh-CN" dirty="0"/>
              <a:t>-</a:t>
            </a:r>
            <a:r>
              <a:rPr lang="zh-CN" altLang="en-US"/>
              <a:t>网络页面。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02B6-2B82-4514-8DAE-EA1FACD3A8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04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95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7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rmonyos.com/cn/docs/design/des-resources/general-0000001157315901" TargetMode="External"/><Relationship Id="rId2" Type="http://schemas.openxmlformats.org/officeDocument/2006/relationships/hyperlink" Target="https://github.com/PridePlayer/Litmus-OS-Pluto-Plu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ridePlayer/Litmus-OS-Pluto-Plus/issues" TargetMode="Externa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222.xml"/><Relationship Id="rId21" Type="http://schemas.openxmlformats.org/officeDocument/2006/relationships/tags" Target="../tags/tag217.xml"/><Relationship Id="rId34" Type="http://schemas.openxmlformats.org/officeDocument/2006/relationships/tags" Target="../tags/tag230.xml"/><Relationship Id="rId42" Type="http://schemas.openxmlformats.org/officeDocument/2006/relationships/tags" Target="../tags/tag238.xml"/><Relationship Id="rId47" Type="http://schemas.openxmlformats.org/officeDocument/2006/relationships/tags" Target="../tags/tag243.xml"/><Relationship Id="rId50" Type="http://schemas.openxmlformats.org/officeDocument/2006/relationships/tags" Target="../tags/tag246.xml"/><Relationship Id="rId55" Type="http://schemas.openxmlformats.org/officeDocument/2006/relationships/notesSlide" Target="../notesSlides/notesSlide3.xml"/><Relationship Id="rId63" Type="http://schemas.openxmlformats.org/officeDocument/2006/relationships/image" Target="../media/image55.svg"/><Relationship Id="rId68" Type="http://schemas.openxmlformats.org/officeDocument/2006/relationships/image" Target="../media/image87.png"/><Relationship Id="rId76" Type="http://schemas.openxmlformats.org/officeDocument/2006/relationships/slide" Target="slide15.xml"/><Relationship Id="rId84" Type="http://schemas.openxmlformats.org/officeDocument/2006/relationships/image" Target="../media/image69.svg"/><Relationship Id="rId89" Type="http://schemas.openxmlformats.org/officeDocument/2006/relationships/image" Target="../media/image94.png"/><Relationship Id="rId97" Type="http://schemas.openxmlformats.org/officeDocument/2006/relationships/image" Target="../media/image99.png"/><Relationship Id="rId7" Type="http://schemas.openxmlformats.org/officeDocument/2006/relationships/tags" Target="../tags/tag207.xml"/><Relationship Id="rId71" Type="http://schemas.openxmlformats.org/officeDocument/2006/relationships/image" Target="../media/image88.png"/><Relationship Id="rId92" Type="http://schemas.openxmlformats.org/officeDocument/2006/relationships/image" Target="../media/image95.png"/><Relationship Id="rId2" Type="http://schemas.openxmlformats.org/officeDocument/2006/relationships/tags" Target="../tags/tag202.xml"/><Relationship Id="rId16" Type="http://schemas.openxmlformats.org/officeDocument/2006/relationships/tags" Target="../tags/tag214.xml"/><Relationship Id="rId29" Type="http://schemas.openxmlformats.org/officeDocument/2006/relationships/tags" Target="../tags/tag225.xml"/><Relationship Id="rId11" Type="http://schemas.openxmlformats.org/officeDocument/2006/relationships/tags" Target="../tags/tag209.xml"/><Relationship Id="rId24" Type="http://schemas.openxmlformats.org/officeDocument/2006/relationships/tags" Target="../tags/tag220.xml"/><Relationship Id="rId32" Type="http://schemas.openxmlformats.org/officeDocument/2006/relationships/tags" Target="../tags/tag228.xml"/><Relationship Id="rId37" Type="http://schemas.openxmlformats.org/officeDocument/2006/relationships/tags" Target="../tags/tag233.xml"/><Relationship Id="rId40" Type="http://schemas.openxmlformats.org/officeDocument/2006/relationships/tags" Target="../tags/tag236.xml"/><Relationship Id="rId45" Type="http://schemas.openxmlformats.org/officeDocument/2006/relationships/tags" Target="../tags/tag241.xml"/><Relationship Id="rId53" Type="http://schemas.openxmlformats.org/officeDocument/2006/relationships/tags" Target="../tags/tag249.xml"/><Relationship Id="rId58" Type="http://schemas.microsoft.com/office/2007/relationships/hdphoto" Target="../media/hdphoto3.wdp"/><Relationship Id="rId66" Type="http://schemas.openxmlformats.org/officeDocument/2006/relationships/image" Target="../media/image57.svg"/><Relationship Id="rId74" Type="http://schemas.openxmlformats.org/officeDocument/2006/relationships/image" Target="../media/image89.png"/><Relationship Id="rId79" Type="http://schemas.openxmlformats.org/officeDocument/2006/relationships/slide" Target="slide16.xml"/><Relationship Id="rId87" Type="http://schemas.openxmlformats.org/officeDocument/2006/relationships/image" Target="../media/image71.svg"/><Relationship Id="rId102" Type="http://schemas.openxmlformats.org/officeDocument/2006/relationships/image" Target="../media/image40.svg"/><Relationship Id="rId5" Type="http://schemas.openxmlformats.org/officeDocument/2006/relationships/tags" Target="../tags/tag205.xml"/><Relationship Id="rId61" Type="http://schemas.openxmlformats.org/officeDocument/2006/relationships/slide" Target="slide10.xml"/><Relationship Id="rId82" Type="http://schemas.openxmlformats.org/officeDocument/2006/relationships/slide" Target="slide17.xml"/><Relationship Id="rId90" Type="http://schemas.openxmlformats.org/officeDocument/2006/relationships/image" Target="../media/image73.svg"/><Relationship Id="rId95" Type="http://schemas.openxmlformats.org/officeDocument/2006/relationships/image" Target="../media/image98.svg"/><Relationship Id="rId19" Type="http://schemas.openxmlformats.org/officeDocument/2006/relationships/audio" Target="../media/media4.m4a"/><Relationship Id="rId14" Type="http://schemas.openxmlformats.org/officeDocument/2006/relationships/tags" Target="../tags/tag212.xml"/><Relationship Id="rId22" Type="http://schemas.openxmlformats.org/officeDocument/2006/relationships/tags" Target="../tags/tag218.xml"/><Relationship Id="rId27" Type="http://schemas.openxmlformats.org/officeDocument/2006/relationships/tags" Target="../tags/tag223.xml"/><Relationship Id="rId30" Type="http://schemas.openxmlformats.org/officeDocument/2006/relationships/tags" Target="../tags/tag226.xml"/><Relationship Id="rId35" Type="http://schemas.openxmlformats.org/officeDocument/2006/relationships/tags" Target="../tags/tag231.xml"/><Relationship Id="rId43" Type="http://schemas.openxmlformats.org/officeDocument/2006/relationships/tags" Target="../tags/tag239.xml"/><Relationship Id="rId48" Type="http://schemas.openxmlformats.org/officeDocument/2006/relationships/tags" Target="../tags/tag244.xml"/><Relationship Id="rId56" Type="http://schemas.openxmlformats.org/officeDocument/2006/relationships/image" Target="../media/image6.jpeg"/><Relationship Id="rId64" Type="http://schemas.openxmlformats.org/officeDocument/2006/relationships/slide" Target="slide11.xml"/><Relationship Id="rId69" Type="http://schemas.openxmlformats.org/officeDocument/2006/relationships/image" Target="../media/image59.svg"/><Relationship Id="rId77" Type="http://schemas.openxmlformats.org/officeDocument/2006/relationships/image" Target="../media/image90.png"/><Relationship Id="rId100" Type="http://schemas.openxmlformats.org/officeDocument/2006/relationships/image" Target="../media/image102.svg"/><Relationship Id="rId8" Type="http://schemas.openxmlformats.org/officeDocument/2006/relationships/tags" Target="../tags/tag208.xml"/><Relationship Id="rId51" Type="http://schemas.openxmlformats.org/officeDocument/2006/relationships/tags" Target="../tags/tag247.xml"/><Relationship Id="rId72" Type="http://schemas.openxmlformats.org/officeDocument/2006/relationships/image" Target="../media/image61.svg"/><Relationship Id="rId80" Type="http://schemas.openxmlformats.org/officeDocument/2006/relationships/image" Target="../media/image91.png"/><Relationship Id="rId85" Type="http://schemas.openxmlformats.org/officeDocument/2006/relationships/slide" Target="slide19.xml"/><Relationship Id="rId93" Type="http://schemas.openxmlformats.org/officeDocument/2006/relationships/image" Target="../media/image96.svg"/><Relationship Id="rId98" Type="http://schemas.openxmlformats.org/officeDocument/2006/relationships/image" Target="../media/image100.svg"/><Relationship Id="rId3" Type="http://schemas.openxmlformats.org/officeDocument/2006/relationships/tags" Target="../tags/tag203.xml"/><Relationship Id="rId12" Type="http://schemas.openxmlformats.org/officeDocument/2006/relationships/tags" Target="../tags/tag210.xml"/><Relationship Id="rId17" Type="http://schemas.openxmlformats.org/officeDocument/2006/relationships/tags" Target="../tags/tag215.xml"/><Relationship Id="rId25" Type="http://schemas.openxmlformats.org/officeDocument/2006/relationships/tags" Target="../tags/tag221.xml"/><Relationship Id="rId33" Type="http://schemas.openxmlformats.org/officeDocument/2006/relationships/tags" Target="../tags/tag229.xml"/><Relationship Id="rId38" Type="http://schemas.openxmlformats.org/officeDocument/2006/relationships/tags" Target="../tags/tag234.xml"/><Relationship Id="rId46" Type="http://schemas.openxmlformats.org/officeDocument/2006/relationships/tags" Target="../tags/tag242.xml"/><Relationship Id="rId59" Type="http://schemas.openxmlformats.org/officeDocument/2006/relationships/image" Target="../media/image84.png"/><Relationship Id="rId67" Type="http://schemas.openxmlformats.org/officeDocument/2006/relationships/slide" Target="slide12.xml"/><Relationship Id="rId20" Type="http://schemas.openxmlformats.org/officeDocument/2006/relationships/tags" Target="../tags/tag216.xml"/><Relationship Id="rId41" Type="http://schemas.openxmlformats.org/officeDocument/2006/relationships/tags" Target="../tags/tag237.xml"/><Relationship Id="rId54" Type="http://schemas.openxmlformats.org/officeDocument/2006/relationships/slideLayout" Target="../slideLayouts/slideLayout1.xml"/><Relationship Id="rId62" Type="http://schemas.openxmlformats.org/officeDocument/2006/relationships/image" Target="../media/image85.png"/><Relationship Id="rId70" Type="http://schemas.openxmlformats.org/officeDocument/2006/relationships/slide" Target="slide13.xml"/><Relationship Id="rId75" Type="http://schemas.openxmlformats.org/officeDocument/2006/relationships/image" Target="../media/image63.svg"/><Relationship Id="rId83" Type="http://schemas.openxmlformats.org/officeDocument/2006/relationships/image" Target="../media/image92.png"/><Relationship Id="rId88" Type="http://schemas.openxmlformats.org/officeDocument/2006/relationships/slide" Target="slide18.xml"/><Relationship Id="rId91" Type="http://schemas.openxmlformats.org/officeDocument/2006/relationships/slide" Target="slide9.xml"/><Relationship Id="rId96" Type="http://schemas.openxmlformats.org/officeDocument/2006/relationships/image" Target="../media/image5.pn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5" Type="http://schemas.openxmlformats.org/officeDocument/2006/relationships/tags" Target="../tags/tag213.xml"/><Relationship Id="rId23" Type="http://schemas.openxmlformats.org/officeDocument/2006/relationships/tags" Target="../tags/tag219.xml"/><Relationship Id="rId28" Type="http://schemas.openxmlformats.org/officeDocument/2006/relationships/tags" Target="../tags/tag224.xml"/><Relationship Id="rId36" Type="http://schemas.openxmlformats.org/officeDocument/2006/relationships/tags" Target="../tags/tag232.xml"/><Relationship Id="rId49" Type="http://schemas.openxmlformats.org/officeDocument/2006/relationships/tags" Target="../tags/tag245.xml"/><Relationship Id="rId57" Type="http://schemas.openxmlformats.org/officeDocument/2006/relationships/image" Target="../media/image47.png"/><Relationship Id="rId10" Type="http://schemas.openxmlformats.org/officeDocument/2006/relationships/audio" Target="../media/media3.m4a"/><Relationship Id="rId31" Type="http://schemas.openxmlformats.org/officeDocument/2006/relationships/tags" Target="../tags/tag227.xml"/><Relationship Id="rId44" Type="http://schemas.openxmlformats.org/officeDocument/2006/relationships/tags" Target="../tags/tag240.xml"/><Relationship Id="rId52" Type="http://schemas.openxmlformats.org/officeDocument/2006/relationships/tags" Target="../tags/tag248.xml"/><Relationship Id="rId60" Type="http://schemas.openxmlformats.org/officeDocument/2006/relationships/image" Target="../media/image53.svg"/><Relationship Id="rId65" Type="http://schemas.openxmlformats.org/officeDocument/2006/relationships/image" Target="../media/image86.png"/><Relationship Id="rId73" Type="http://schemas.openxmlformats.org/officeDocument/2006/relationships/slide" Target="slide14.xml"/><Relationship Id="rId78" Type="http://schemas.openxmlformats.org/officeDocument/2006/relationships/image" Target="../media/image65.svg"/><Relationship Id="rId81" Type="http://schemas.openxmlformats.org/officeDocument/2006/relationships/image" Target="../media/image67.svg"/><Relationship Id="rId86" Type="http://schemas.openxmlformats.org/officeDocument/2006/relationships/image" Target="../media/image93.png"/><Relationship Id="rId94" Type="http://schemas.openxmlformats.org/officeDocument/2006/relationships/image" Target="../media/image97.png"/><Relationship Id="rId99" Type="http://schemas.openxmlformats.org/officeDocument/2006/relationships/image" Target="../media/image101.png"/><Relationship Id="rId101" Type="http://schemas.openxmlformats.org/officeDocument/2006/relationships/image" Target="../media/image39.png"/><Relationship Id="rId4" Type="http://schemas.openxmlformats.org/officeDocument/2006/relationships/tags" Target="../tags/tag204.xml"/><Relationship Id="rId9" Type="http://schemas.microsoft.com/office/2007/relationships/media" Target="../media/media3.m4a"/><Relationship Id="rId13" Type="http://schemas.openxmlformats.org/officeDocument/2006/relationships/tags" Target="../tags/tag211.xml"/><Relationship Id="rId18" Type="http://schemas.microsoft.com/office/2007/relationships/media" Target="../media/media4.m4a"/><Relationship Id="rId39" Type="http://schemas.openxmlformats.org/officeDocument/2006/relationships/tags" Target="../tags/tag23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262.xml"/><Relationship Id="rId18" Type="http://schemas.microsoft.com/office/2007/relationships/hdphoto" Target="../media/hdphoto3.wdp"/><Relationship Id="rId26" Type="http://schemas.openxmlformats.org/officeDocument/2006/relationships/image" Target="../media/image57.svg"/><Relationship Id="rId39" Type="http://schemas.openxmlformats.org/officeDocument/2006/relationships/slide" Target="slide16.xml"/><Relationship Id="rId3" Type="http://schemas.openxmlformats.org/officeDocument/2006/relationships/tags" Target="../tags/tag252.xml"/><Relationship Id="rId21" Type="http://schemas.openxmlformats.org/officeDocument/2006/relationships/slide" Target="slide10.xml"/><Relationship Id="rId34" Type="http://schemas.openxmlformats.org/officeDocument/2006/relationships/image" Target="../media/image89.png"/><Relationship Id="rId42" Type="http://schemas.openxmlformats.org/officeDocument/2006/relationships/slide" Target="slide17.xml"/><Relationship Id="rId47" Type="http://schemas.openxmlformats.org/officeDocument/2006/relationships/image" Target="../media/image71.svg"/><Relationship Id="rId50" Type="http://schemas.openxmlformats.org/officeDocument/2006/relationships/image" Target="../media/image73.svg"/><Relationship Id="rId7" Type="http://schemas.openxmlformats.org/officeDocument/2006/relationships/tags" Target="../tags/tag256.xml"/><Relationship Id="rId12" Type="http://schemas.openxmlformats.org/officeDocument/2006/relationships/tags" Target="../tags/tag261.xml"/><Relationship Id="rId17" Type="http://schemas.openxmlformats.org/officeDocument/2006/relationships/image" Target="../media/image47.png"/><Relationship Id="rId25" Type="http://schemas.openxmlformats.org/officeDocument/2006/relationships/image" Target="../media/image86.png"/><Relationship Id="rId33" Type="http://schemas.openxmlformats.org/officeDocument/2006/relationships/slide" Target="slide14.xml"/><Relationship Id="rId38" Type="http://schemas.openxmlformats.org/officeDocument/2006/relationships/image" Target="../media/image65.svg"/><Relationship Id="rId46" Type="http://schemas.openxmlformats.org/officeDocument/2006/relationships/image" Target="../media/image93.png"/><Relationship Id="rId2" Type="http://schemas.openxmlformats.org/officeDocument/2006/relationships/tags" Target="../tags/tag251.xml"/><Relationship Id="rId16" Type="http://schemas.openxmlformats.org/officeDocument/2006/relationships/image" Target="../media/image6.jpeg"/><Relationship Id="rId20" Type="http://schemas.openxmlformats.org/officeDocument/2006/relationships/image" Target="../media/image53.svg"/><Relationship Id="rId29" Type="http://schemas.openxmlformats.org/officeDocument/2006/relationships/image" Target="../media/image59.svg"/><Relationship Id="rId41" Type="http://schemas.openxmlformats.org/officeDocument/2006/relationships/image" Target="../media/image67.svg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tags" Target="../tags/tag260.xml"/><Relationship Id="rId24" Type="http://schemas.openxmlformats.org/officeDocument/2006/relationships/slide" Target="slide11.xml"/><Relationship Id="rId32" Type="http://schemas.openxmlformats.org/officeDocument/2006/relationships/image" Target="../media/image61.svg"/><Relationship Id="rId37" Type="http://schemas.openxmlformats.org/officeDocument/2006/relationships/image" Target="../media/image90.png"/><Relationship Id="rId40" Type="http://schemas.openxmlformats.org/officeDocument/2006/relationships/image" Target="../media/image91.png"/><Relationship Id="rId45" Type="http://schemas.openxmlformats.org/officeDocument/2006/relationships/slide" Target="slide19.xml"/><Relationship Id="rId53" Type="http://schemas.openxmlformats.org/officeDocument/2006/relationships/slide" Target="slide9.xml"/><Relationship Id="rId5" Type="http://schemas.openxmlformats.org/officeDocument/2006/relationships/tags" Target="../tags/tag254.xml"/><Relationship Id="rId15" Type="http://schemas.openxmlformats.org/officeDocument/2006/relationships/notesSlide" Target="../notesSlides/notesSlide4.xml"/><Relationship Id="rId23" Type="http://schemas.openxmlformats.org/officeDocument/2006/relationships/image" Target="../media/image55.svg"/><Relationship Id="rId28" Type="http://schemas.openxmlformats.org/officeDocument/2006/relationships/image" Target="../media/image87.png"/><Relationship Id="rId36" Type="http://schemas.openxmlformats.org/officeDocument/2006/relationships/slide" Target="slide15.xml"/><Relationship Id="rId49" Type="http://schemas.openxmlformats.org/officeDocument/2006/relationships/image" Target="../media/image94.png"/><Relationship Id="rId10" Type="http://schemas.openxmlformats.org/officeDocument/2006/relationships/tags" Target="../tags/tag259.xml"/><Relationship Id="rId19" Type="http://schemas.openxmlformats.org/officeDocument/2006/relationships/image" Target="../media/image84.png"/><Relationship Id="rId31" Type="http://schemas.openxmlformats.org/officeDocument/2006/relationships/image" Target="../media/image88.png"/><Relationship Id="rId44" Type="http://schemas.openxmlformats.org/officeDocument/2006/relationships/image" Target="../media/image69.svg"/><Relationship Id="rId52" Type="http://schemas.openxmlformats.org/officeDocument/2006/relationships/image" Target="../media/image104.svg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5.png"/><Relationship Id="rId27" Type="http://schemas.openxmlformats.org/officeDocument/2006/relationships/slide" Target="slide12.xml"/><Relationship Id="rId30" Type="http://schemas.openxmlformats.org/officeDocument/2006/relationships/slide" Target="slide13.xml"/><Relationship Id="rId35" Type="http://schemas.openxmlformats.org/officeDocument/2006/relationships/image" Target="../media/image63.svg"/><Relationship Id="rId43" Type="http://schemas.openxmlformats.org/officeDocument/2006/relationships/image" Target="../media/image92.png"/><Relationship Id="rId48" Type="http://schemas.openxmlformats.org/officeDocument/2006/relationships/slide" Target="slide18.xml"/><Relationship Id="rId8" Type="http://schemas.openxmlformats.org/officeDocument/2006/relationships/tags" Target="../tags/tag257.xml"/><Relationship Id="rId51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275.xml"/><Relationship Id="rId18" Type="http://schemas.microsoft.com/office/2007/relationships/hdphoto" Target="../media/hdphoto3.wdp"/><Relationship Id="rId26" Type="http://schemas.openxmlformats.org/officeDocument/2006/relationships/image" Target="../media/image57.svg"/><Relationship Id="rId39" Type="http://schemas.openxmlformats.org/officeDocument/2006/relationships/slide" Target="slide16.xml"/><Relationship Id="rId3" Type="http://schemas.openxmlformats.org/officeDocument/2006/relationships/tags" Target="../tags/tag265.xml"/><Relationship Id="rId21" Type="http://schemas.openxmlformats.org/officeDocument/2006/relationships/slide" Target="slide10.xml"/><Relationship Id="rId34" Type="http://schemas.openxmlformats.org/officeDocument/2006/relationships/image" Target="../media/image89.png"/><Relationship Id="rId42" Type="http://schemas.openxmlformats.org/officeDocument/2006/relationships/slide" Target="slide17.xml"/><Relationship Id="rId47" Type="http://schemas.openxmlformats.org/officeDocument/2006/relationships/image" Target="../media/image71.svg"/><Relationship Id="rId50" Type="http://schemas.openxmlformats.org/officeDocument/2006/relationships/image" Target="../media/image73.svg"/><Relationship Id="rId7" Type="http://schemas.openxmlformats.org/officeDocument/2006/relationships/tags" Target="../tags/tag269.xml"/><Relationship Id="rId12" Type="http://schemas.openxmlformats.org/officeDocument/2006/relationships/tags" Target="../tags/tag274.xml"/><Relationship Id="rId17" Type="http://schemas.openxmlformats.org/officeDocument/2006/relationships/image" Target="../media/image47.png"/><Relationship Id="rId25" Type="http://schemas.openxmlformats.org/officeDocument/2006/relationships/image" Target="../media/image86.png"/><Relationship Id="rId33" Type="http://schemas.openxmlformats.org/officeDocument/2006/relationships/slide" Target="slide14.xml"/><Relationship Id="rId38" Type="http://schemas.openxmlformats.org/officeDocument/2006/relationships/image" Target="../media/image65.svg"/><Relationship Id="rId46" Type="http://schemas.openxmlformats.org/officeDocument/2006/relationships/image" Target="../media/image93.png"/><Relationship Id="rId2" Type="http://schemas.openxmlformats.org/officeDocument/2006/relationships/tags" Target="../tags/tag264.xml"/><Relationship Id="rId16" Type="http://schemas.openxmlformats.org/officeDocument/2006/relationships/image" Target="../media/image6.jpeg"/><Relationship Id="rId20" Type="http://schemas.openxmlformats.org/officeDocument/2006/relationships/image" Target="../media/image53.svg"/><Relationship Id="rId29" Type="http://schemas.openxmlformats.org/officeDocument/2006/relationships/image" Target="../media/image59.svg"/><Relationship Id="rId41" Type="http://schemas.openxmlformats.org/officeDocument/2006/relationships/image" Target="../media/image67.svg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24" Type="http://schemas.openxmlformats.org/officeDocument/2006/relationships/slide" Target="slide11.xml"/><Relationship Id="rId32" Type="http://schemas.openxmlformats.org/officeDocument/2006/relationships/image" Target="../media/image61.svg"/><Relationship Id="rId37" Type="http://schemas.openxmlformats.org/officeDocument/2006/relationships/image" Target="../media/image90.png"/><Relationship Id="rId40" Type="http://schemas.openxmlformats.org/officeDocument/2006/relationships/image" Target="../media/image91.png"/><Relationship Id="rId45" Type="http://schemas.openxmlformats.org/officeDocument/2006/relationships/slide" Target="slide19.xml"/><Relationship Id="rId5" Type="http://schemas.openxmlformats.org/officeDocument/2006/relationships/tags" Target="../tags/tag267.xml"/><Relationship Id="rId15" Type="http://schemas.openxmlformats.org/officeDocument/2006/relationships/notesSlide" Target="../notesSlides/notesSlide5.xml"/><Relationship Id="rId23" Type="http://schemas.openxmlformats.org/officeDocument/2006/relationships/image" Target="../media/image55.svg"/><Relationship Id="rId28" Type="http://schemas.openxmlformats.org/officeDocument/2006/relationships/image" Target="../media/image87.png"/><Relationship Id="rId36" Type="http://schemas.openxmlformats.org/officeDocument/2006/relationships/slide" Target="slide15.xml"/><Relationship Id="rId49" Type="http://schemas.openxmlformats.org/officeDocument/2006/relationships/image" Target="../media/image94.png"/><Relationship Id="rId10" Type="http://schemas.openxmlformats.org/officeDocument/2006/relationships/tags" Target="../tags/tag272.xml"/><Relationship Id="rId19" Type="http://schemas.openxmlformats.org/officeDocument/2006/relationships/image" Target="../media/image84.png"/><Relationship Id="rId31" Type="http://schemas.openxmlformats.org/officeDocument/2006/relationships/image" Target="../media/image88.png"/><Relationship Id="rId44" Type="http://schemas.openxmlformats.org/officeDocument/2006/relationships/image" Target="../media/image69.svg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5.png"/><Relationship Id="rId27" Type="http://schemas.openxmlformats.org/officeDocument/2006/relationships/slide" Target="slide12.xml"/><Relationship Id="rId30" Type="http://schemas.openxmlformats.org/officeDocument/2006/relationships/slide" Target="slide13.xml"/><Relationship Id="rId35" Type="http://schemas.openxmlformats.org/officeDocument/2006/relationships/image" Target="../media/image63.svg"/><Relationship Id="rId43" Type="http://schemas.openxmlformats.org/officeDocument/2006/relationships/image" Target="../media/image92.png"/><Relationship Id="rId48" Type="http://schemas.openxmlformats.org/officeDocument/2006/relationships/slide" Target="slide18.xml"/><Relationship Id="rId8" Type="http://schemas.openxmlformats.org/officeDocument/2006/relationships/tags" Target="../tags/tag270.xml"/><Relationship Id="rId51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288.xml"/><Relationship Id="rId18" Type="http://schemas.openxmlformats.org/officeDocument/2006/relationships/tags" Target="../tags/tag293.xml"/><Relationship Id="rId26" Type="http://schemas.openxmlformats.org/officeDocument/2006/relationships/tags" Target="../tags/tag301.xml"/><Relationship Id="rId39" Type="http://schemas.openxmlformats.org/officeDocument/2006/relationships/image" Target="../media/image57.svg"/><Relationship Id="rId21" Type="http://schemas.openxmlformats.org/officeDocument/2006/relationships/tags" Target="../tags/tag296.xml"/><Relationship Id="rId34" Type="http://schemas.openxmlformats.org/officeDocument/2006/relationships/slide" Target="slide10.xml"/><Relationship Id="rId42" Type="http://schemas.openxmlformats.org/officeDocument/2006/relationships/image" Target="../media/image59.svg"/><Relationship Id="rId47" Type="http://schemas.openxmlformats.org/officeDocument/2006/relationships/image" Target="../media/image89.png"/><Relationship Id="rId50" Type="http://schemas.openxmlformats.org/officeDocument/2006/relationships/image" Target="../media/image90.png"/><Relationship Id="rId55" Type="http://schemas.openxmlformats.org/officeDocument/2006/relationships/slide" Target="slide17.xml"/><Relationship Id="rId63" Type="http://schemas.openxmlformats.org/officeDocument/2006/relationships/image" Target="../media/image73.svg"/><Relationship Id="rId68" Type="http://schemas.openxmlformats.org/officeDocument/2006/relationships/image" Target="../media/image12.svg"/><Relationship Id="rId76" Type="http://schemas.openxmlformats.org/officeDocument/2006/relationships/image" Target="../media/image15.png"/><Relationship Id="rId7" Type="http://schemas.openxmlformats.org/officeDocument/2006/relationships/tags" Target="../tags/tag282.xml"/><Relationship Id="rId71" Type="http://schemas.openxmlformats.org/officeDocument/2006/relationships/image" Target="../media/image19.png"/><Relationship Id="rId2" Type="http://schemas.openxmlformats.org/officeDocument/2006/relationships/tags" Target="../tags/tag277.xml"/><Relationship Id="rId16" Type="http://schemas.openxmlformats.org/officeDocument/2006/relationships/tags" Target="../tags/tag291.xml"/><Relationship Id="rId29" Type="http://schemas.openxmlformats.org/officeDocument/2006/relationships/image" Target="../media/image6.jpeg"/><Relationship Id="rId11" Type="http://schemas.openxmlformats.org/officeDocument/2006/relationships/tags" Target="../tags/tag286.xml"/><Relationship Id="rId24" Type="http://schemas.openxmlformats.org/officeDocument/2006/relationships/tags" Target="../tags/tag299.xml"/><Relationship Id="rId32" Type="http://schemas.openxmlformats.org/officeDocument/2006/relationships/image" Target="../media/image84.png"/><Relationship Id="rId37" Type="http://schemas.openxmlformats.org/officeDocument/2006/relationships/slide" Target="slide11.xml"/><Relationship Id="rId40" Type="http://schemas.openxmlformats.org/officeDocument/2006/relationships/slide" Target="slide12.xml"/><Relationship Id="rId45" Type="http://schemas.openxmlformats.org/officeDocument/2006/relationships/image" Target="../media/image61.svg"/><Relationship Id="rId53" Type="http://schemas.openxmlformats.org/officeDocument/2006/relationships/image" Target="../media/image91.png"/><Relationship Id="rId58" Type="http://schemas.openxmlformats.org/officeDocument/2006/relationships/slide" Target="slide19.xml"/><Relationship Id="rId66" Type="http://schemas.microsoft.com/office/2007/relationships/hdphoto" Target="../media/hdphoto1.wdp"/><Relationship Id="rId74" Type="http://schemas.openxmlformats.org/officeDocument/2006/relationships/image" Target="../media/image106.png"/><Relationship Id="rId79" Type="http://schemas.openxmlformats.org/officeDocument/2006/relationships/image" Target="../media/image109.png"/><Relationship Id="rId5" Type="http://schemas.openxmlformats.org/officeDocument/2006/relationships/tags" Target="../tags/tag280.xml"/><Relationship Id="rId61" Type="http://schemas.openxmlformats.org/officeDocument/2006/relationships/slide" Target="slide18.xml"/><Relationship Id="rId10" Type="http://schemas.openxmlformats.org/officeDocument/2006/relationships/tags" Target="../tags/tag285.xml"/><Relationship Id="rId19" Type="http://schemas.openxmlformats.org/officeDocument/2006/relationships/tags" Target="../tags/tag294.xml"/><Relationship Id="rId31" Type="http://schemas.microsoft.com/office/2007/relationships/hdphoto" Target="../media/hdphoto3.wdp"/><Relationship Id="rId44" Type="http://schemas.openxmlformats.org/officeDocument/2006/relationships/image" Target="../media/image88.png"/><Relationship Id="rId52" Type="http://schemas.openxmlformats.org/officeDocument/2006/relationships/slide" Target="slide16.xml"/><Relationship Id="rId60" Type="http://schemas.openxmlformats.org/officeDocument/2006/relationships/image" Target="../media/image71.svg"/><Relationship Id="rId65" Type="http://schemas.openxmlformats.org/officeDocument/2006/relationships/image" Target="../media/image105.png"/><Relationship Id="rId73" Type="http://schemas.openxmlformats.org/officeDocument/2006/relationships/slide" Target="slide9.xml"/><Relationship Id="rId78" Type="http://schemas.openxmlformats.org/officeDocument/2006/relationships/image" Target="../media/image108.png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tags" Target="../tags/tag289.xml"/><Relationship Id="rId22" Type="http://schemas.openxmlformats.org/officeDocument/2006/relationships/tags" Target="../tags/tag297.xml"/><Relationship Id="rId27" Type="http://schemas.openxmlformats.org/officeDocument/2006/relationships/slideLayout" Target="../slideLayouts/slideLayout1.xml"/><Relationship Id="rId30" Type="http://schemas.openxmlformats.org/officeDocument/2006/relationships/image" Target="../media/image47.png"/><Relationship Id="rId35" Type="http://schemas.openxmlformats.org/officeDocument/2006/relationships/image" Target="../media/image85.png"/><Relationship Id="rId43" Type="http://schemas.openxmlformats.org/officeDocument/2006/relationships/slide" Target="slide13.xml"/><Relationship Id="rId48" Type="http://schemas.openxmlformats.org/officeDocument/2006/relationships/image" Target="../media/image63.svg"/><Relationship Id="rId56" Type="http://schemas.openxmlformats.org/officeDocument/2006/relationships/image" Target="../media/image92.png"/><Relationship Id="rId64" Type="http://schemas.openxmlformats.org/officeDocument/2006/relationships/image" Target="../media/image10.jpg"/><Relationship Id="rId69" Type="http://schemas.openxmlformats.org/officeDocument/2006/relationships/image" Target="../media/image13.png"/><Relationship Id="rId77" Type="http://schemas.openxmlformats.org/officeDocument/2006/relationships/image" Target="../media/image16.svg"/><Relationship Id="rId8" Type="http://schemas.openxmlformats.org/officeDocument/2006/relationships/tags" Target="../tags/tag283.xml"/><Relationship Id="rId51" Type="http://schemas.openxmlformats.org/officeDocument/2006/relationships/image" Target="../media/image65.svg"/><Relationship Id="rId72" Type="http://schemas.openxmlformats.org/officeDocument/2006/relationships/image" Target="../media/image20.svg"/><Relationship Id="rId80" Type="http://schemas.openxmlformats.org/officeDocument/2006/relationships/image" Target="../media/image83.svg"/><Relationship Id="rId3" Type="http://schemas.openxmlformats.org/officeDocument/2006/relationships/tags" Target="../tags/tag278.xml"/><Relationship Id="rId12" Type="http://schemas.openxmlformats.org/officeDocument/2006/relationships/tags" Target="../tags/tag287.xml"/><Relationship Id="rId17" Type="http://schemas.openxmlformats.org/officeDocument/2006/relationships/tags" Target="../tags/tag292.xml"/><Relationship Id="rId25" Type="http://schemas.openxmlformats.org/officeDocument/2006/relationships/tags" Target="../tags/tag300.xml"/><Relationship Id="rId33" Type="http://schemas.openxmlformats.org/officeDocument/2006/relationships/image" Target="../media/image53.svg"/><Relationship Id="rId38" Type="http://schemas.openxmlformats.org/officeDocument/2006/relationships/image" Target="../media/image86.png"/><Relationship Id="rId46" Type="http://schemas.openxmlformats.org/officeDocument/2006/relationships/slide" Target="slide14.xml"/><Relationship Id="rId59" Type="http://schemas.openxmlformats.org/officeDocument/2006/relationships/image" Target="../media/image93.png"/><Relationship Id="rId67" Type="http://schemas.openxmlformats.org/officeDocument/2006/relationships/image" Target="../media/image11.png"/><Relationship Id="rId20" Type="http://schemas.openxmlformats.org/officeDocument/2006/relationships/tags" Target="../tags/tag295.xml"/><Relationship Id="rId41" Type="http://schemas.openxmlformats.org/officeDocument/2006/relationships/image" Target="../media/image87.png"/><Relationship Id="rId54" Type="http://schemas.openxmlformats.org/officeDocument/2006/relationships/image" Target="../media/image67.svg"/><Relationship Id="rId62" Type="http://schemas.openxmlformats.org/officeDocument/2006/relationships/image" Target="../media/image94.png"/><Relationship Id="rId70" Type="http://schemas.openxmlformats.org/officeDocument/2006/relationships/image" Target="../media/image14.svg"/><Relationship Id="rId75" Type="http://schemas.openxmlformats.org/officeDocument/2006/relationships/image" Target="../media/image107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5" Type="http://schemas.openxmlformats.org/officeDocument/2006/relationships/tags" Target="../tags/tag290.xml"/><Relationship Id="rId23" Type="http://schemas.openxmlformats.org/officeDocument/2006/relationships/tags" Target="../tags/tag298.xml"/><Relationship Id="rId28" Type="http://schemas.openxmlformats.org/officeDocument/2006/relationships/notesSlide" Target="../notesSlides/notesSlide6.xml"/><Relationship Id="rId36" Type="http://schemas.openxmlformats.org/officeDocument/2006/relationships/image" Target="../media/image55.svg"/><Relationship Id="rId49" Type="http://schemas.openxmlformats.org/officeDocument/2006/relationships/slide" Target="slide15.xml"/><Relationship Id="rId57" Type="http://schemas.openxmlformats.org/officeDocument/2006/relationships/image" Target="../media/image6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86.png"/><Relationship Id="rId18" Type="http://schemas.openxmlformats.org/officeDocument/2006/relationships/slide" Target="slide13.xml"/><Relationship Id="rId26" Type="http://schemas.openxmlformats.org/officeDocument/2006/relationships/image" Target="../media/image65.svg"/><Relationship Id="rId39" Type="http://schemas.openxmlformats.org/officeDocument/2006/relationships/image" Target="../media/image110.png"/><Relationship Id="rId3" Type="http://schemas.openxmlformats.org/officeDocument/2006/relationships/notesSlide" Target="../notesSlides/notesSlide7.xml"/><Relationship Id="rId21" Type="http://schemas.openxmlformats.org/officeDocument/2006/relationships/slide" Target="slide14.xml"/><Relationship Id="rId34" Type="http://schemas.openxmlformats.org/officeDocument/2006/relationships/image" Target="../media/image93.png"/><Relationship Id="rId7" Type="http://schemas.openxmlformats.org/officeDocument/2006/relationships/image" Target="../media/image84.png"/><Relationship Id="rId12" Type="http://schemas.openxmlformats.org/officeDocument/2006/relationships/slide" Target="slide11.xml"/><Relationship Id="rId17" Type="http://schemas.openxmlformats.org/officeDocument/2006/relationships/image" Target="../media/image59.svg"/><Relationship Id="rId25" Type="http://schemas.openxmlformats.org/officeDocument/2006/relationships/image" Target="../media/image90.png"/><Relationship Id="rId33" Type="http://schemas.openxmlformats.org/officeDocument/2006/relationships/slide" Target="slide19.xml"/><Relationship Id="rId38" Type="http://schemas.openxmlformats.org/officeDocument/2006/relationships/image" Target="../media/image73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7.png"/><Relationship Id="rId20" Type="http://schemas.openxmlformats.org/officeDocument/2006/relationships/image" Target="../media/image61.svg"/><Relationship Id="rId29" Type="http://schemas.openxmlformats.org/officeDocument/2006/relationships/image" Target="../media/image67.svg"/><Relationship Id="rId41" Type="http://schemas.openxmlformats.org/officeDocument/2006/relationships/slide" Target="slide9.xml"/><Relationship Id="rId1" Type="http://schemas.openxmlformats.org/officeDocument/2006/relationships/tags" Target="../tags/tag302.xml"/><Relationship Id="rId6" Type="http://schemas.microsoft.com/office/2007/relationships/hdphoto" Target="../media/hdphoto3.wdp"/><Relationship Id="rId11" Type="http://schemas.openxmlformats.org/officeDocument/2006/relationships/image" Target="../media/image55.svg"/><Relationship Id="rId24" Type="http://schemas.openxmlformats.org/officeDocument/2006/relationships/slide" Target="slide15.xml"/><Relationship Id="rId32" Type="http://schemas.openxmlformats.org/officeDocument/2006/relationships/image" Target="../media/image69.svg"/><Relationship Id="rId37" Type="http://schemas.openxmlformats.org/officeDocument/2006/relationships/image" Target="../media/image94.png"/><Relationship Id="rId40" Type="http://schemas.openxmlformats.org/officeDocument/2006/relationships/image" Target="../media/image111.svg"/><Relationship Id="rId5" Type="http://schemas.openxmlformats.org/officeDocument/2006/relationships/image" Target="../media/image47.png"/><Relationship Id="rId15" Type="http://schemas.openxmlformats.org/officeDocument/2006/relationships/slide" Target="slide12.xml"/><Relationship Id="rId23" Type="http://schemas.openxmlformats.org/officeDocument/2006/relationships/image" Target="../media/image63.svg"/><Relationship Id="rId28" Type="http://schemas.openxmlformats.org/officeDocument/2006/relationships/image" Target="../media/image91.png"/><Relationship Id="rId36" Type="http://schemas.openxmlformats.org/officeDocument/2006/relationships/slide" Target="slide18.xml"/><Relationship Id="rId10" Type="http://schemas.openxmlformats.org/officeDocument/2006/relationships/image" Target="../media/image85.png"/><Relationship Id="rId19" Type="http://schemas.openxmlformats.org/officeDocument/2006/relationships/image" Target="../media/image88.png"/><Relationship Id="rId31" Type="http://schemas.openxmlformats.org/officeDocument/2006/relationships/image" Target="../media/image92.png"/><Relationship Id="rId4" Type="http://schemas.openxmlformats.org/officeDocument/2006/relationships/image" Target="../media/image6.jpeg"/><Relationship Id="rId9" Type="http://schemas.openxmlformats.org/officeDocument/2006/relationships/slide" Target="slide10.xml"/><Relationship Id="rId14" Type="http://schemas.openxmlformats.org/officeDocument/2006/relationships/image" Target="../media/image57.svg"/><Relationship Id="rId22" Type="http://schemas.openxmlformats.org/officeDocument/2006/relationships/image" Target="../media/image89.png"/><Relationship Id="rId27" Type="http://schemas.openxmlformats.org/officeDocument/2006/relationships/slide" Target="slide16.xml"/><Relationship Id="rId30" Type="http://schemas.openxmlformats.org/officeDocument/2006/relationships/slide" Target="slide17.xml"/><Relationship Id="rId35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328.xml"/><Relationship Id="rId21" Type="http://schemas.openxmlformats.org/officeDocument/2006/relationships/tags" Target="../tags/tag323.xml"/><Relationship Id="rId42" Type="http://schemas.openxmlformats.org/officeDocument/2006/relationships/tags" Target="../tags/tag344.xml"/><Relationship Id="rId47" Type="http://schemas.openxmlformats.org/officeDocument/2006/relationships/tags" Target="../tags/tag349.xml"/><Relationship Id="rId63" Type="http://schemas.openxmlformats.org/officeDocument/2006/relationships/image" Target="../media/image57.svg"/><Relationship Id="rId68" Type="http://schemas.openxmlformats.org/officeDocument/2006/relationships/image" Target="../media/image88.png"/><Relationship Id="rId84" Type="http://schemas.openxmlformats.org/officeDocument/2006/relationships/image" Target="../media/image71.svg"/><Relationship Id="rId89" Type="http://schemas.openxmlformats.org/officeDocument/2006/relationships/image" Target="../media/image113.svg"/><Relationship Id="rId7" Type="http://schemas.openxmlformats.org/officeDocument/2006/relationships/tags" Target="../tags/tag309.xml"/><Relationship Id="rId71" Type="http://schemas.openxmlformats.org/officeDocument/2006/relationships/image" Target="../media/image89.png"/><Relationship Id="rId92" Type="http://schemas.openxmlformats.org/officeDocument/2006/relationships/image" Target="../media/image116.png"/><Relationship Id="rId2" Type="http://schemas.openxmlformats.org/officeDocument/2006/relationships/tags" Target="../tags/tag304.xml"/><Relationship Id="rId16" Type="http://schemas.openxmlformats.org/officeDocument/2006/relationships/tags" Target="../tags/tag318.xml"/><Relationship Id="rId29" Type="http://schemas.openxmlformats.org/officeDocument/2006/relationships/tags" Target="../tags/tag331.xml"/><Relationship Id="rId11" Type="http://schemas.openxmlformats.org/officeDocument/2006/relationships/tags" Target="../tags/tag313.xml"/><Relationship Id="rId24" Type="http://schemas.openxmlformats.org/officeDocument/2006/relationships/tags" Target="../tags/tag326.xml"/><Relationship Id="rId32" Type="http://schemas.openxmlformats.org/officeDocument/2006/relationships/tags" Target="../tags/tag334.xml"/><Relationship Id="rId37" Type="http://schemas.openxmlformats.org/officeDocument/2006/relationships/tags" Target="../tags/tag339.xml"/><Relationship Id="rId40" Type="http://schemas.openxmlformats.org/officeDocument/2006/relationships/tags" Target="../tags/tag342.xml"/><Relationship Id="rId45" Type="http://schemas.openxmlformats.org/officeDocument/2006/relationships/tags" Target="../tags/tag347.xml"/><Relationship Id="rId53" Type="http://schemas.openxmlformats.org/officeDocument/2006/relationships/image" Target="../media/image6.jpeg"/><Relationship Id="rId58" Type="http://schemas.openxmlformats.org/officeDocument/2006/relationships/slide" Target="slide10.xml"/><Relationship Id="rId66" Type="http://schemas.openxmlformats.org/officeDocument/2006/relationships/image" Target="../media/image59.svg"/><Relationship Id="rId74" Type="http://schemas.openxmlformats.org/officeDocument/2006/relationships/image" Target="../media/image90.png"/><Relationship Id="rId79" Type="http://schemas.openxmlformats.org/officeDocument/2006/relationships/slide" Target="slide17.xml"/><Relationship Id="rId87" Type="http://schemas.openxmlformats.org/officeDocument/2006/relationships/image" Target="../media/image73.svg"/><Relationship Id="rId102" Type="http://schemas.openxmlformats.org/officeDocument/2006/relationships/slide" Target="slide9.xml"/><Relationship Id="rId5" Type="http://schemas.openxmlformats.org/officeDocument/2006/relationships/tags" Target="../tags/tag307.xml"/><Relationship Id="rId61" Type="http://schemas.openxmlformats.org/officeDocument/2006/relationships/slide" Target="slide11.xml"/><Relationship Id="rId82" Type="http://schemas.openxmlformats.org/officeDocument/2006/relationships/slide" Target="slide19.xml"/><Relationship Id="rId90" Type="http://schemas.openxmlformats.org/officeDocument/2006/relationships/image" Target="../media/image114.png"/><Relationship Id="rId95" Type="http://schemas.openxmlformats.org/officeDocument/2006/relationships/image" Target="../media/image119.svg"/><Relationship Id="rId19" Type="http://schemas.openxmlformats.org/officeDocument/2006/relationships/tags" Target="../tags/tag321.xml"/><Relationship Id="rId14" Type="http://schemas.openxmlformats.org/officeDocument/2006/relationships/tags" Target="../tags/tag316.xml"/><Relationship Id="rId22" Type="http://schemas.openxmlformats.org/officeDocument/2006/relationships/tags" Target="../tags/tag324.xml"/><Relationship Id="rId27" Type="http://schemas.openxmlformats.org/officeDocument/2006/relationships/tags" Target="../tags/tag329.xml"/><Relationship Id="rId30" Type="http://schemas.openxmlformats.org/officeDocument/2006/relationships/tags" Target="../tags/tag332.xml"/><Relationship Id="rId35" Type="http://schemas.openxmlformats.org/officeDocument/2006/relationships/tags" Target="../tags/tag337.xml"/><Relationship Id="rId43" Type="http://schemas.openxmlformats.org/officeDocument/2006/relationships/tags" Target="../tags/tag345.xml"/><Relationship Id="rId48" Type="http://schemas.openxmlformats.org/officeDocument/2006/relationships/tags" Target="../tags/tag350.xml"/><Relationship Id="rId56" Type="http://schemas.openxmlformats.org/officeDocument/2006/relationships/image" Target="../media/image84.png"/><Relationship Id="rId64" Type="http://schemas.openxmlformats.org/officeDocument/2006/relationships/slide" Target="slide12.xml"/><Relationship Id="rId69" Type="http://schemas.openxmlformats.org/officeDocument/2006/relationships/image" Target="../media/image61.svg"/><Relationship Id="rId77" Type="http://schemas.openxmlformats.org/officeDocument/2006/relationships/image" Target="../media/image91.png"/><Relationship Id="rId100" Type="http://schemas.openxmlformats.org/officeDocument/2006/relationships/image" Target="../media/image124.png"/><Relationship Id="rId8" Type="http://schemas.openxmlformats.org/officeDocument/2006/relationships/tags" Target="../tags/tag310.xml"/><Relationship Id="rId51" Type="http://schemas.openxmlformats.org/officeDocument/2006/relationships/slideLayout" Target="../slideLayouts/slideLayout1.xml"/><Relationship Id="rId72" Type="http://schemas.openxmlformats.org/officeDocument/2006/relationships/image" Target="../media/image63.svg"/><Relationship Id="rId80" Type="http://schemas.openxmlformats.org/officeDocument/2006/relationships/image" Target="../media/image92.png"/><Relationship Id="rId85" Type="http://schemas.openxmlformats.org/officeDocument/2006/relationships/slide" Target="slide18.xml"/><Relationship Id="rId93" Type="http://schemas.openxmlformats.org/officeDocument/2006/relationships/image" Target="../media/image117.svg"/><Relationship Id="rId98" Type="http://schemas.openxmlformats.org/officeDocument/2006/relationships/image" Target="../media/image122.png"/><Relationship Id="rId3" Type="http://schemas.openxmlformats.org/officeDocument/2006/relationships/tags" Target="../tags/tag305.xml"/><Relationship Id="rId12" Type="http://schemas.openxmlformats.org/officeDocument/2006/relationships/tags" Target="../tags/tag314.xml"/><Relationship Id="rId17" Type="http://schemas.openxmlformats.org/officeDocument/2006/relationships/tags" Target="../tags/tag319.xml"/><Relationship Id="rId25" Type="http://schemas.openxmlformats.org/officeDocument/2006/relationships/tags" Target="../tags/tag327.xml"/><Relationship Id="rId33" Type="http://schemas.openxmlformats.org/officeDocument/2006/relationships/tags" Target="../tags/tag335.xml"/><Relationship Id="rId38" Type="http://schemas.openxmlformats.org/officeDocument/2006/relationships/tags" Target="../tags/tag340.xml"/><Relationship Id="rId46" Type="http://schemas.openxmlformats.org/officeDocument/2006/relationships/tags" Target="../tags/tag348.xml"/><Relationship Id="rId59" Type="http://schemas.openxmlformats.org/officeDocument/2006/relationships/image" Target="../media/image85.png"/><Relationship Id="rId67" Type="http://schemas.openxmlformats.org/officeDocument/2006/relationships/slide" Target="slide13.xml"/><Relationship Id="rId103" Type="http://schemas.openxmlformats.org/officeDocument/2006/relationships/image" Target="../media/image109.png"/><Relationship Id="rId20" Type="http://schemas.openxmlformats.org/officeDocument/2006/relationships/tags" Target="../tags/tag322.xml"/><Relationship Id="rId41" Type="http://schemas.openxmlformats.org/officeDocument/2006/relationships/tags" Target="../tags/tag343.xml"/><Relationship Id="rId54" Type="http://schemas.openxmlformats.org/officeDocument/2006/relationships/image" Target="../media/image47.png"/><Relationship Id="rId62" Type="http://schemas.openxmlformats.org/officeDocument/2006/relationships/image" Target="../media/image86.png"/><Relationship Id="rId70" Type="http://schemas.openxmlformats.org/officeDocument/2006/relationships/slide" Target="slide14.xml"/><Relationship Id="rId75" Type="http://schemas.openxmlformats.org/officeDocument/2006/relationships/image" Target="../media/image65.svg"/><Relationship Id="rId83" Type="http://schemas.openxmlformats.org/officeDocument/2006/relationships/image" Target="../media/image93.png"/><Relationship Id="rId88" Type="http://schemas.openxmlformats.org/officeDocument/2006/relationships/image" Target="../media/image112.png"/><Relationship Id="rId91" Type="http://schemas.openxmlformats.org/officeDocument/2006/relationships/image" Target="../media/image115.svg"/><Relationship Id="rId96" Type="http://schemas.openxmlformats.org/officeDocument/2006/relationships/image" Target="../media/image120.png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5" Type="http://schemas.openxmlformats.org/officeDocument/2006/relationships/tags" Target="../tags/tag317.xml"/><Relationship Id="rId23" Type="http://schemas.openxmlformats.org/officeDocument/2006/relationships/tags" Target="../tags/tag325.xml"/><Relationship Id="rId28" Type="http://schemas.openxmlformats.org/officeDocument/2006/relationships/tags" Target="../tags/tag330.xml"/><Relationship Id="rId36" Type="http://schemas.openxmlformats.org/officeDocument/2006/relationships/tags" Target="../tags/tag338.xml"/><Relationship Id="rId49" Type="http://schemas.openxmlformats.org/officeDocument/2006/relationships/tags" Target="../tags/tag351.xml"/><Relationship Id="rId57" Type="http://schemas.openxmlformats.org/officeDocument/2006/relationships/image" Target="../media/image53.svg"/><Relationship Id="rId10" Type="http://schemas.openxmlformats.org/officeDocument/2006/relationships/tags" Target="../tags/tag312.xml"/><Relationship Id="rId31" Type="http://schemas.openxmlformats.org/officeDocument/2006/relationships/tags" Target="../tags/tag333.xml"/><Relationship Id="rId44" Type="http://schemas.openxmlformats.org/officeDocument/2006/relationships/tags" Target="../tags/tag346.xml"/><Relationship Id="rId52" Type="http://schemas.openxmlformats.org/officeDocument/2006/relationships/notesSlide" Target="../notesSlides/notesSlide8.xml"/><Relationship Id="rId60" Type="http://schemas.openxmlformats.org/officeDocument/2006/relationships/image" Target="../media/image55.svg"/><Relationship Id="rId65" Type="http://schemas.openxmlformats.org/officeDocument/2006/relationships/image" Target="../media/image87.png"/><Relationship Id="rId73" Type="http://schemas.openxmlformats.org/officeDocument/2006/relationships/slide" Target="slide15.xml"/><Relationship Id="rId78" Type="http://schemas.openxmlformats.org/officeDocument/2006/relationships/image" Target="../media/image67.svg"/><Relationship Id="rId81" Type="http://schemas.openxmlformats.org/officeDocument/2006/relationships/image" Target="../media/image69.svg"/><Relationship Id="rId86" Type="http://schemas.openxmlformats.org/officeDocument/2006/relationships/image" Target="../media/image94.png"/><Relationship Id="rId94" Type="http://schemas.openxmlformats.org/officeDocument/2006/relationships/image" Target="../media/image118.png"/><Relationship Id="rId99" Type="http://schemas.openxmlformats.org/officeDocument/2006/relationships/image" Target="../media/image123.svg"/><Relationship Id="rId101" Type="http://schemas.openxmlformats.org/officeDocument/2006/relationships/image" Target="../media/image125.svg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3" Type="http://schemas.openxmlformats.org/officeDocument/2006/relationships/tags" Target="../tags/tag315.xml"/><Relationship Id="rId18" Type="http://schemas.openxmlformats.org/officeDocument/2006/relationships/tags" Target="../tags/tag320.xml"/><Relationship Id="rId39" Type="http://schemas.openxmlformats.org/officeDocument/2006/relationships/tags" Target="../tags/tag341.xml"/><Relationship Id="rId34" Type="http://schemas.openxmlformats.org/officeDocument/2006/relationships/tags" Target="../tags/tag336.xml"/><Relationship Id="rId50" Type="http://schemas.openxmlformats.org/officeDocument/2006/relationships/tags" Target="../tags/tag352.xml"/><Relationship Id="rId55" Type="http://schemas.microsoft.com/office/2007/relationships/hdphoto" Target="../media/hdphoto3.wdp"/><Relationship Id="rId76" Type="http://schemas.openxmlformats.org/officeDocument/2006/relationships/slide" Target="slide16.xml"/><Relationship Id="rId97" Type="http://schemas.openxmlformats.org/officeDocument/2006/relationships/image" Target="../media/image121.svg"/><Relationship Id="rId104" Type="http://schemas.openxmlformats.org/officeDocument/2006/relationships/image" Target="../media/image83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365.xml"/><Relationship Id="rId18" Type="http://schemas.openxmlformats.org/officeDocument/2006/relationships/notesSlide" Target="../notesSlides/notesSlide9.xml"/><Relationship Id="rId26" Type="http://schemas.openxmlformats.org/officeDocument/2006/relationships/image" Target="../media/image55.svg"/><Relationship Id="rId39" Type="http://schemas.openxmlformats.org/officeDocument/2006/relationships/slide" Target="slide15.xml"/><Relationship Id="rId21" Type="http://schemas.microsoft.com/office/2007/relationships/hdphoto" Target="../media/hdphoto3.wdp"/><Relationship Id="rId34" Type="http://schemas.openxmlformats.org/officeDocument/2006/relationships/image" Target="../media/image88.png"/><Relationship Id="rId42" Type="http://schemas.openxmlformats.org/officeDocument/2006/relationships/slide" Target="slide16.xml"/><Relationship Id="rId47" Type="http://schemas.openxmlformats.org/officeDocument/2006/relationships/image" Target="../media/image69.svg"/><Relationship Id="rId50" Type="http://schemas.openxmlformats.org/officeDocument/2006/relationships/image" Target="../media/image71.svg"/><Relationship Id="rId55" Type="http://schemas.openxmlformats.org/officeDocument/2006/relationships/image" Target="../media/image127.svg"/><Relationship Id="rId7" Type="http://schemas.openxmlformats.org/officeDocument/2006/relationships/tags" Target="../tags/tag359.xml"/><Relationship Id="rId12" Type="http://schemas.openxmlformats.org/officeDocument/2006/relationships/tags" Target="../tags/tag364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85.png"/><Relationship Id="rId33" Type="http://schemas.openxmlformats.org/officeDocument/2006/relationships/slide" Target="slide13.xml"/><Relationship Id="rId38" Type="http://schemas.openxmlformats.org/officeDocument/2006/relationships/image" Target="../media/image63.svg"/><Relationship Id="rId46" Type="http://schemas.openxmlformats.org/officeDocument/2006/relationships/image" Target="../media/image92.png"/><Relationship Id="rId2" Type="http://schemas.openxmlformats.org/officeDocument/2006/relationships/tags" Target="../tags/tag354.xml"/><Relationship Id="rId16" Type="http://schemas.openxmlformats.org/officeDocument/2006/relationships/tags" Target="../tags/tag368.xml"/><Relationship Id="rId20" Type="http://schemas.openxmlformats.org/officeDocument/2006/relationships/image" Target="../media/image47.png"/><Relationship Id="rId29" Type="http://schemas.openxmlformats.org/officeDocument/2006/relationships/image" Target="../media/image57.svg"/><Relationship Id="rId41" Type="http://schemas.openxmlformats.org/officeDocument/2006/relationships/image" Target="../media/image65.svg"/><Relationship Id="rId54" Type="http://schemas.openxmlformats.org/officeDocument/2006/relationships/image" Target="../media/image126.png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24" Type="http://schemas.openxmlformats.org/officeDocument/2006/relationships/slide" Target="slide10.xml"/><Relationship Id="rId32" Type="http://schemas.openxmlformats.org/officeDocument/2006/relationships/image" Target="../media/image59.svg"/><Relationship Id="rId37" Type="http://schemas.openxmlformats.org/officeDocument/2006/relationships/image" Target="../media/image89.png"/><Relationship Id="rId40" Type="http://schemas.openxmlformats.org/officeDocument/2006/relationships/image" Target="../media/image90.png"/><Relationship Id="rId45" Type="http://schemas.openxmlformats.org/officeDocument/2006/relationships/slide" Target="slide17.xml"/><Relationship Id="rId53" Type="http://schemas.openxmlformats.org/officeDocument/2006/relationships/image" Target="../media/image73.svg"/><Relationship Id="rId5" Type="http://schemas.openxmlformats.org/officeDocument/2006/relationships/tags" Target="../tags/tag357.xml"/><Relationship Id="rId15" Type="http://schemas.openxmlformats.org/officeDocument/2006/relationships/tags" Target="../tags/tag367.xml"/><Relationship Id="rId23" Type="http://schemas.openxmlformats.org/officeDocument/2006/relationships/image" Target="../media/image53.svg"/><Relationship Id="rId28" Type="http://schemas.openxmlformats.org/officeDocument/2006/relationships/image" Target="../media/image86.png"/><Relationship Id="rId36" Type="http://schemas.openxmlformats.org/officeDocument/2006/relationships/slide" Target="slide14.xml"/><Relationship Id="rId49" Type="http://schemas.openxmlformats.org/officeDocument/2006/relationships/image" Target="../media/image93.png"/><Relationship Id="rId10" Type="http://schemas.openxmlformats.org/officeDocument/2006/relationships/tags" Target="../tags/tag362.xml"/><Relationship Id="rId19" Type="http://schemas.openxmlformats.org/officeDocument/2006/relationships/image" Target="../media/image6.jpeg"/><Relationship Id="rId31" Type="http://schemas.openxmlformats.org/officeDocument/2006/relationships/image" Target="../media/image87.png"/><Relationship Id="rId44" Type="http://schemas.openxmlformats.org/officeDocument/2006/relationships/image" Target="../media/image67.svg"/><Relationship Id="rId52" Type="http://schemas.openxmlformats.org/officeDocument/2006/relationships/image" Target="../media/image94.png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tags" Target="../tags/tag366.xml"/><Relationship Id="rId22" Type="http://schemas.openxmlformats.org/officeDocument/2006/relationships/image" Target="../media/image84.png"/><Relationship Id="rId27" Type="http://schemas.openxmlformats.org/officeDocument/2006/relationships/slide" Target="slide11.xml"/><Relationship Id="rId30" Type="http://schemas.openxmlformats.org/officeDocument/2006/relationships/slide" Target="slide12.xml"/><Relationship Id="rId35" Type="http://schemas.openxmlformats.org/officeDocument/2006/relationships/image" Target="../media/image61.svg"/><Relationship Id="rId43" Type="http://schemas.openxmlformats.org/officeDocument/2006/relationships/image" Target="../media/image91.png"/><Relationship Id="rId48" Type="http://schemas.openxmlformats.org/officeDocument/2006/relationships/slide" Target="slide19.xml"/><Relationship Id="rId56" Type="http://schemas.openxmlformats.org/officeDocument/2006/relationships/slide" Target="slide9.xml"/><Relationship Id="rId8" Type="http://schemas.openxmlformats.org/officeDocument/2006/relationships/tags" Target="../tags/tag360.xml"/><Relationship Id="rId51" Type="http://schemas.openxmlformats.org/officeDocument/2006/relationships/slide" Target="slide18.xml"/><Relationship Id="rId3" Type="http://schemas.openxmlformats.org/officeDocument/2006/relationships/tags" Target="../tags/tag35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86.png"/><Relationship Id="rId18" Type="http://schemas.openxmlformats.org/officeDocument/2006/relationships/slide" Target="slide13.xml"/><Relationship Id="rId26" Type="http://schemas.openxmlformats.org/officeDocument/2006/relationships/image" Target="../media/image65.svg"/><Relationship Id="rId39" Type="http://schemas.openxmlformats.org/officeDocument/2006/relationships/image" Target="../media/image110.png"/><Relationship Id="rId3" Type="http://schemas.openxmlformats.org/officeDocument/2006/relationships/notesSlide" Target="../notesSlides/notesSlide10.xml"/><Relationship Id="rId21" Type="http://schemas.openxmlformats.org/officeDocument/2006/relationships/slide" Target="slide14.xml"/><Relationship Id="rId34" Type="http://schemas.openxmlformats.org/officeDocument/2006/relationships/image" Target="../media/image93.png"/><Relationship Id="rId7" Type="http://schemas.openxmlformats.org/officeDocument/2006/relationships/image" Target="../media/image84.png"/><Relationship Id="rId12" Type="http://schemas.openxmlformats.org/officeDocument/2006/relationships/slide" Target="slide11.xml"/><Relationship Id="rId17" Type="http://schemas.openxmlformats.org/officeDocument/2006/relationships/image" Target="../media/image59.svg"/><Relationship Id="rId25" Type="http://schemas.openxmlformats.org/officeDocument/2006/relationships/image" Target="../media/image90.png"/><Relationship Id="rId33" Type="http://schemas.openxmlformats.org/officeDocument/2006/relationships/slide" Target="slide19.xml"/><Relationship Id="rId38" Type="http://schemas.openxmlformats.org/officeDocument/2006/relationships/image" Target="../media/image73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7.png"/><Relationship Id="rId20" Type="http://schemas.openxmlformats.org/officeDocument/2006/relationships/image" Target="../media/image61.svg"/><Relationship Id="rId29" Type="http://schemas.openxmlformats.org/officeDocument/2006/relationships/image" Target="../media/image67.svg"/><Relationship Id="rId41" Type="http://schemas.openxmlformats.org/officeDocument/2006/relationships/slide" Target="slide9.xml"/><Relationship Id="rId1" Type="http://schemas.openxmlformats.org/officeDocument/2006/relationships/tags" Target="../tags/tag369.xml"/><Relationship Id="rId6" Type="http://schemas.microsoft.com/office/2007/relationships/hdphoto" Target="../media/hdphoto3.wdp"/><Relationship Id="rId11" Type="http://schemas.openxmlformats.org/officeDocument/2006/relationships/image" Target="../media/image55.svg"/><Relationship Id="rId24" Type="http://schemas.openxmlformats.org/officeDocument/2006/relationships/slide" Target="slide15.xml"/><Relationship Id="rId32" Type="http://schemas.openxmlformats.org/officeDocument/2006/relationships/image" Target="../media/image69.svg"/><Relationship Id="rId37" Type="http://schemas.openxmlformats.org/officeDocument/2006/relationships/image" Target="../media/image94.png"/><Relationship Id="rId40" Type="http://schemas.openxmlformats.org/officeDocument/2006/relationships/image" Target="../media/image111.svg"/><Relationship Id="rId5" Type="http://schemas.openxmlformats.org/officeDocument/2006/relationships/image" Target="../media/image47.png"/><Relationship Id="rId15" Type="http://schemas.openxmlformats.org/officeDocument/2006/relationships/slide" Target="slide12.xml"/><Relationship Id="rId23" Type="http://schemas.openxmlformats.org/officeDocument/2006/relationships/image" Target="../media/image63.svg"/><Relationship Id="rId28" Type="http://schemas.openxmlformats.org/officeDocument/2006/relationships/image" Target="../media/image91.png"/><Relationship Id="rId36" Type="http://schemas.openxmlformats.org/officeDocument/2006/relationships/slide" Target="slide18.xml"/><Relationship Id="rId10" Type="http://schemas.openxmlformats.org/officeDocument/2006/relationships/image" Target="../media/image85.png"/><Relationship Id="rId19" Type="http://schemas.openxmlformats.org/officeDocument/2006/relationships/image" Target="../media/image88.png"/><Relationship Id="rId31" Type="http://schemas.openxmlformats.org/officeDocument/2006/relationships/image" Target="../media/image92.png"/><Relationship Id="rId4" Type="http://schemas.openxmlformats.org/officeDocument/2006/relationships/image" Target="../media/image6.jpeg"/><Relationship Id="rId9" Type="http://schemas.openxmlformats.org/officeDocument/2006/relationships/slide" Target="slide10.xml"/><Relationship Id="rId14" Type="http://schemas.openxmlformats.org/officeDocument/2006/relationships/image" Target="../media/image57.svg"/><Relationship Id="rId22" Type="http://schemas.openxmlformats.org/officeDocument/2006/relationships/image" Target="../media/image89.png"/><Relationship Id="rId27" Type="http://schemas.openxmlformats.org/officeDocument/2006/relationships/slide" Target="slide16.xml"/><Relationship Id="rId30" Type="http://schemas.openxmlformats.org/officeDocument/2006/relationships/slide" Target="slide17.xml"/><Relationship Id="rId35" Type="http://schemas.openxmlformats.org/officeDocument/2006/relationships/image" Target="../media/image71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382.xml"/><Relationship Id="rId18" Type="http://schemas.openxmlformats.org/officeDocument/2006/relationships/image" Target="../media/image47.png"/><Relationship Id="rId26" Type="http://schemas.openxmlformats.org/officeDocument/2006/relationships/image" Target="../media/image86.png"/><Relationship Id="rId39" Type="http://schemas.openxmlformats.org/officeDocument/2006/relationships/image" Target="../media/image65.svg"/><Relationship Id="rId21" Type="http://schemas.openxmlformats.org/officeDocument/2006/relationships/image" Target="../media/image53.svg"/><Relationship Id="rId34" Type="http://schemas.openxmlformats.org/officeDocument/2006/relationships/slide" Target="slide14.xml"/><Relationship Id="rId42" Type="http://schemas.openxmlformats.org/officeDocument/2006/relationships/image" Target="../media/image67.svg"/><Relationship Id="rId47" Type="http://schemas.openxmlformats.org/officeDocument/2006/relationships/image" Target="../media/image93.png"/><Relationship Id="rId50" Type="http://schemas.openxmlformats.org/officeDocument/2006/relationships/image" Target="../media/image94.png"/><Relationship Id="rId55" Type="http://schemas.openxmlformats.org/officeDocument/2006/relationships/image" Target="../media/image130.png"/><Relationship Id="rId7" Type="http://schemas.openxmlformats.org/officeDocument/2006/relationships/tags" Target="../tags/tag376.xml"/><Relationship Id="rId2" Type="http://schemas.openxmlformats.org/officeDocument/2006/relationships/tags" Target="../tags/tag371.xml"/><Relationship Id="rId16" Type="http://schemas.openxmlformats.org/officeDocument/2006/relationships/notesSlide" Target="../notesSlides/notesSlide11.xml"/><Relationship Id="rId20" Type="http://schemas.openxmlformats.org/officeDocument/2006/relationships/image" Target="../media/image84.png"/><Relationship Id="rId29" Type="http://schemas.openxmlformats.org/officeDocument/2006/relationships/image" Target="../media/image87.png"/><Relationship Id="rId41" Type="http://schemas.openxmlformats.org/officeDocument/2006/relationships/image" Target="../media/image91.png"/><Relationship Id="rId54" Type="http://schemas.openxmlformats.org/officeDocument/2006/relationships/hyperlink" Target="https://prideplayer.top/forums/topic/%e5%bc%80%e5%8f%91%e7%89%88%e6%9c%ac%e6%9b%b4%e6%96%b0%e6%97%a5%e5%bf%97/#/" TargetMode="External"/><Relationship Id="rId1" Type="http://schemas.openxmlformats.org/officeDocument/2006/relationships/tags" Target="../tags/tag370.xml"/><Relationship Id="rId6" Type="http://schemas.openxmlformats.org/officeDocument/2006/relationships/tags" Target="../tags/tag375.xml"/><Relationship Id="rId11" Type="http://schemas.openxmlformats.org/officeDocument/2006/relationships/tags" Target="../tags/tag380.xml"/><Relationship Id="rId24" Type="http://schemas.openxmlformats.org/officeDocument/2006/relationships/image" Target="../media/image55.svg"/><Relationship Id="rId32" Type="http://schemas.openxmlformats.org/officeDocument/2006/relationships/image" Target="../media/image88.png"/><Relationship Id="rId37" Type="http://schemas.openxmlformats.org/officeDocument/2006/relationships/slide" Target="slide15.xml"/><Relationship Id="rId40" Type="http://schemas.openxmlformats.org/officeDocument/2006/relationships/slide" Target="slide16.xml"/><Relationship Id="rId45" Type="http://schemas.openxmlformats.org/officeDocument/2006/relationships/image" Target="../media/image69.svg"/><Relationship Id="rId53" Type="http://schemas.openxmlformats.org/officeDocument/2006/relationships/image" Target="../media/image129.svg"/><Relationship Id="rId58" Type="http://schemas.openxmlformats.org/officeDocument/2006/relationships/image" Target="../media/image104.svg"/><Relationship Id="rId5" Type="http://schemas.openxmlformats.org/officeDocument/2006/relationships/tags" Target="../tags/tag374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85.png"/><Relationship Id="rId28" Type="http://schemas.openxmlformats.org/officeDocument/2006/relationships/slide" Target="slide12.xml"/><Relationship Id="rId36" Type="http://schemas.openxmlformats.org/officeDocument/2006/relationships/image" Target="../media/image63.svg"/><Relationship Id="rId49" Type="http://schemas.openxmlformats.org/officeDocument/2006/relationships/slide" Target="slide18.xml"/><Relationship Id="rId57" Type="http://schemas.openxmlformats.org/officeDocument/2006/relationships/image" Target="../media/image103.png"/><Relationship Id="rId61" Type="http://schemas.openxmlformats.org/officeDocument/2006/relationships/slide" Target="slide9.xml"/><Relationship Id="rId10" Type="http://schemas.openxmlformats.org/officeDocument/2006/relationships/tags" Target="../tags/tag379.xml"/><Relationship Id="rId19" Type="http://schemas.microsoft.com/office/2007/relationships/hdphoto" Target="../media/hdphoto3.wdp"/><Relationship Id="rId31" Type="http://schemas.openxmlformats.org/officeDocument/2006/relationships/slide" Target="slide13.xml"/><Relationship Id="rId44" Type="http://schemas.openxmlformats.org/officeDocument/2006/relationships/image" Target="../media/image92.png"/><Relationship Id="rId52" Type="http://schemas.openxmlformats.org/officeDocument/2006/relationships/image" Target="../media/image128.png"/><Relationship Id="rId60" Type="http://schemas.openxmlformats.org/officeDocument/2006/relationships/image" Target="../media/image133.svg"/><Relationship Id="rId4" Type="http://schemas.openxmlformats.org/officeDocument/2006/relationships/tags" Target="../tags/tag373.xml"/><Relationship Id="rId9" Type="http://schemas.openxmlformats.org/officeDocument/2006/relationships/tags" Target="../tags/tag378.xml"/><Relationship Id="rId14" Type="http://schemas.openxmlformats.org/officeDocument/2006/relationships/tags" Target="../tags/tag383.xml"/><Relationship Id="rId22" Type="http://schemas.openxmlformats.org/officeDocument/2006/relationships/slide" Target="slide10.xml"/><Relationship Id="rId27" Type="http://schemas.openxmlformats.org/officeDocument/2006/relationships/image" Target="../media/image57.svg"/><Relationship Id="rId30" Type="http://schemas.openxmlformats.org/officeDocument/2006/relationships/image" Target="../media/image59.svg"/><Relationship Id="rId35" Type="http://schemas.openxmlformats.org/officeDocument/2006/relationships/image" Target="../media/image89.png"/><Relationship Id="rId43" Type="http://schemas.openxmlformats.org/officeDocument/2006/relationships/slide" Target="slide17.xml"/><Relationship Id="rId48" Type="http://schemas.openxmlformats.org/officeDocument/2006/relationships/image" Target="../media/image71.svg"/><Relationship Id="rId56" Type="http://schemas.openxmlformats.org/officeDocument/2006/relationships/image" Target="../media/image131.svg"/><Relationship Id="rId8" Type="http://schemas.openxmlformats.org/officeDocument/2006/relationships/tags" Target="../tags/tag377.xml"/><Relationship Id="rId51" Type="http://schemas.openxmlformats.org/officeDocument/2006/relationships/image" Target="../media/image73.svg"/><Relationship Id="rId3" Type="http://schemas.openxmlformats.org/officeDocument/2006/relationships/tags" Target="../tags/tag372.xml"/><Relationship Id="rId12" Type="http://schemas.openxmlformats.org/officeDocument/2006/relationships/tags" Target="../tags/tag381.xml"/><Relationship Id="rId17" Type="http://schemas.openxmlformats.org/officeDocument/2006/relationships/image" Target="../media/image6.jpeg"/><Relationship Id="rId25" Type="http://schemas.openxmlformats.org/officeDocument/2006/relationships/slide" Target="slide11.xml"/><Relationship Id="rId33" Type="http://schemas.openxmlformats.org/officeDocument/2006/relationships/image" Target="../media/image61.svg"/><Relationship Id="rId38" Type="http://schemas.openxmlformats.org/officeDocument/2006/relationships/image" Target="../media/image90.png"/><Relationship Id="rId46" Type="http://schemas.openxmlformats.org/officeDocument/2006/relationships/slide" Target="slide19.xml"/><Relationship Id="rId59" Type="http://schemas.openxmlformats.org/officeDocument/2006/relationships/image" Target="../media/image132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409.xml"/><Relationship Id="rId117" Type="http://schemas.openxmlformats.org/officeDocument/2006/relationships/hyperlink" Target="https://github.com/PridePlayer/Litmus-OS-Pluto-Plus" TargetMode="External"/><Relationship Id="rId21" Type="http://schemas.openxmlformats.org/officeDocument/2006/relationships/tags" Target="../tags/tag404.xml"/><Relationship Id="rId42" Type="http://schemas.openxmlformats.org/officeDocument/2006/relationships/tags" Target="../tags/tag425.xml"/><Relationship Id="rId47" Type="http://schemas.openxmlformats.org/officeDocument/2006/relationships/tags" Target="../tags/tag430.xml"/><Relationship Id="rId63" Type="http://schemas.openxmlformats.org/officeDocument/2006/relationships/tags" Target="../tags/tag446.xml"/><Relationship Id="rId68" Type="http://schemas.openxmlformats.org/officeDocument/2006/relationships/notesSlide" Target="../notesSlides/notesSlide12.xml"/><Relationship Id="rId84" Type="http://schemas.openxmlformats.org/officeDocument/2006/relationships/image" Target="../media/image88.png"/><Relationship Id="rId89" Type="http://schemas.openxmlformats.org/officeDocument/2006/relationships/slide" Target="slide15.xml"/><Relationship Id="rId112" Type="http://schemas.openxmlformats.org/officeDocument/2006/relationships/image" Target="../media/image142.png"/><Relationship Id="rId16" Type="http://schemas.openxmlformats.org/officeDocument/2006/relationships/tags" Target="../tags/tag399.xml"/><Relationship Id="rId107" Type="http://schemas.openxmlformats.org/officeDocument/2006/relationships/image" Target="../media/image137.svg"/><Relationship Id="rId11" Type="http://schemas.openxmlformats.org/officeDocument/2006/relationships/tags" Target="../tags/tag394.xml"/><Relationship Id="rId24" Type="http://schemas.openxmlformats.org/officeDocument/2006/relationships/tags" Target="../tags/tag407.xml"/><Relationship Id="rId32" Type="http://schemas.openxmlformats.org/officeDocument/2006/relationships/tags" Target="../tags/tag415.xml"/><Relationship Id="rId37" Type="http://schemas.openxmlformats.org/officeDocument/2006/relationships/tags" Target="../tags/tag420.xml"/><Relationship Id="rId40" Type="http://schemas.openxmlformats.org/officeDocument/2006/relationships/tags" Target="../tags/tag423.xml"/><Relationship Id="rId45" Type="http://schemas.openxmlformats.org/officeDocument/2006/relationships/tags" Target="../tags/tag428.xml"/><Relationship Id="rId53" Type="http://schemas.openxmlformats.org/officeDocument/2006/relationships/tags" Target="../tags/tag436.xml"/><Relationship Id="rId58" Type="http://schemas.openxmlformats.org/officeDocument/2006/relationships/tags" Target="../tags/tag441.xml"/><Relationship Id="rId66" Type="http://schemas.openxmlformats.org/officeDocument/2006/relationships/tags" Target="../tags/tag449.xml"/><Relationship Id="rId74" Type="http://schemas.openxmlformats.org/officeDocument/2006/relationships/slide" Target="slide10.xml"/><Relationship Id="rId79" Type="http://schemas.openxmlformats.org/officeDocument/2006/relationships/image" Target="../media/image57.svg"/><Relationship Id="rId87" Type="http://schemas.openxmlformats.org/officeDocument/2006/relationships/image" Target="../media/image89.png"/><Relationship Id="rId102" Type="http://schemas.openxmlformats.org/officeDocument/2006/relationships/image" Target="../media/image94.png"/><Relationship Id="rId110" Type="http://schemas.openxmlformats.org/officeDocument/2006/relationships/image" Target="../media/image140.png"/><Relationship Id="rId115" Type="http://schemas.openxmlformats.org/officeDocument/2006/relationships/image" Target="../media/image131.svg"/><Relationship Id="rId5" Type="http://schemas.openxmlformats.org/officeDocument/2006/relationships/tags" Target="../tags/tag388.xml"/><Relationship Id="rId61" Type="http://schemas.openxmlformats.org/officeDocument/2006/relationships/tags" Target="../tags/tag444.xml"/><Relationship Id="rId82" Type="http://schemas.openxmlformats.org/officeDocument/2006/relationships/image" Target="../media/image59.svg"/><Relationship Id="rId90" Type="http://schemas.openxmlformats.org/officeDocument/2006/relationships/image" Target="../media/image90.png"/><Relationship Id="rId95" Type="http://schemas.openxmlformats.org/officeDocument/2006/relationships/slide" Target="slide17.xml"/><Relationship Id="rId19" Type="http://schemas.openxmlformats.org/officeDocument/2006/relationships/tags" Target="../tags/tag402.xml"/><Relationship Id="rId14" Type="http://schemas.openxmlformats.org/officeDocument/2006/relationships/tags" Target="../tags/tag397.xml"/><Relationship Id="rId22" Type="http://schemas.openxmlformats.org/officeDocument/2006/relationships/tags" Target="../tags/tag405.xml"/><Relationship Id="rId27" Type="http://schemas.openxmlformats.org/officeDocument/2006/relationships/tags" Target="../tags/tag410.xml"/><Relationship Id="rId30" Type="http://schemas.openxmlformats.org/officeDocument/2006/relationships/tags" Target="../tags/tag413.xml"/><Relationship Id="rId35" Type="http://schemas.openxmlformats.org/officeDocument/2006/relationships/tags" Target="../tags/tag418.xml"/><Relationship Id="rId43" Type="http://schemas.openxmlformats.org/officeDocument/2006/relationships/tags" Target="../tags/tag426.xml"/><Relationship Id="rId48" Type="http://schemas.openxmlformats.org/officeDocument/2006/relationships/tags" Target="../tags/tag431.xml"/><Relationship Id="rId56" Type="http://schemas.openxmlformats.org/officeDocument/2006/relationships/tags" Target="../tags/tag439.xml"/><Relationship Id="rId64" Type="http://schemas.openxmlformats.org/officeDocument/2006/relationships/tags" Target="../tags/tag447.xml"/><Relationship Id="rId69" Type="http://schemas.openxmlformats.org/officeDocument/2006/relationships/image" Target="../media/image6.jpeg"/><Relationship Id="rId77" Type="http://schemas.openxmlformats.org/officeDocument/2006/relationships/slide" Target="slide11.xml"/><Relationship Id="rId100" Type="http://schemas.openxmlformats.org/officeDocument/2006/relationships/image" Target="../media/image71.svg"/><Relationship Id="rId105" Type="http://schemas.openxmlformats.org/officeDocument/2006/relationships/image" Target="../media/image135.svg"/><Relationship Id="rId113" Type="http://schemas.openxmlformats.org/officeDocument/2006/relationships/image" Target="../media/image143.svg"/><Relationship Id="rId118" Type="http://schemas.openxmlformats.org/officeDocument/2006/relationships/hyperlink" Target="https://www.prideplayer.top/?page_id=160" TargetMode="External"/><Relationship Id="rId8" Type="http://schemas.openxmlformats.org/officeDocument/2006/relationships/tags" Target="../tags/tag391.xml"/><Relationship Id="rId51" Type="http://schemas.openxmlformats.org/officeDocument/2006/relationships/tags" Target="../tags/tag434.xml"/><Relationship Id="rId72" Type="http://schemas.openxmlformats.org/officeDocument/2006/relationships/image" Target="../media/image84.png"/><Relationship Id="rId80" Type="http://schemas.openxmlformats.org/officeDocument/2006/relationships/slide" Target="slide12.xml"/><Relationship Id="rId85" Type="http://schemas.openxmlformats.org/officeDocument/2006/relationships/image" Target="../media/image61.svg"/><Relationship Id="rId93" Type="http://schemas.openxmlformats.org/officeDocument/2006/relationships/image" Target="../media/image91.png"/><Relationship Id="rId98" Type="http://schemas.openxmlformats.org/officeDocument/2006/relationships/slide" Target="slide19.xml"/><Relationship Id="rId3" Type="http://schemas.openxmlformats.org/officeDocument/2006/relationships/tags" Target="../tags/tag386.xml"/><Relationship Id="rId12" Type="http://schemas.openxmlformats.org/officeDocument/2006/relationships/tags" Target="../tags/tag395.xml"/><Relationship Id="rId17" Type="http://schemas.openxmlformats.org/officeDocument/2006/relationships/tags" Target="../tags/tag400.xml"/><Relationship Id="rId25" Type="http://schemas.openxmlformats.org/officeDocument/2006/relationships/tags" Target="../tags/tag408.xml"/><Relationship Id="rId33" Type="http://schemas.openxmlformats.org/officeDocument/2006/relationships/tags" Target="../tags/tag416.xml"/><Relationship Id="rId38" Type="http://schemas.openxmlformats.org/officeDocument/2006/relationships/tags" Target="../tags/tag421.xml"/><Relationship Id="rId46" Type="http://schemas.openxmlformats.org/officeDocument/2006/relationships/tags" Target="../tags/tag429.xml"/><Relationship Id="rId59" Type="http://schemas.openxmlformats.org/officeDocument/2006/relationships/tags" Target="../tags/tag442.xml"/><Relationship Id="rId67" Type="http://schemas.openxmlformats.org/officeDocument/2006/relationships/slideLayout" Target="../slideLayouts/slideLayout1.xml"/><Relationship Id="rId103" Type="http://schemas.openxmlformats.org/officeDocument/2006/relationships/image" Target="../media/image73.svg"/><Relationship Id="rId108" Type="http://schemas.openxmlformats.org/officeDocument/2006/relationships/image" Target="../media/image138.png"/><Relationship Id="rId116" Type="http://schemas.openxmlformats.org/officeDocument/2006/relationships/slide" Target="slide9.xml"/><Relationship Id="rId20" Type="http://schemas.openxmlformats.org/officeDocument/2006/relationships/tags" Target="../tags/tag403.xml"/><Relationship Id="rId41" Type="http://schemas.openxmlformats.org/officeDocument/2006/relationships/tags" Target="../tags/tag424.xml"/><Relationship Id="rId54" Type="http://schemas.openxmlformats.org/officeDocument/2006/relationships/tags" Target="../tags/tag437.xml"/><Relationship Id="rId62" Type="http://schemas.openxmlformats.org/officeDocument/2006/relationships/tags" Target="../tags/tag445.xml"/><Relationship Id="rId70" Type="http://schemas.openxmlformats.org/officeDocument/2006/relationships/image" Target="../media/image47.png"/><Relationship Id="rId75" Type="http://schemas.openxmlformats.org/officeDocument/2006/relationships/image" Target="../media/image85.png"/><Relationship Id="rId83" Type="http://schemas.openxmlformats.org/officeDocument/2006/relationships/slide" Target="slide13.xml"/><Relationship Id="rId88" Type="http://schemas.openxmlformats.org/officeDocument/2006/relationships/image" Target="../media/image63.svg"/><Relationship Id="rId91" Type="http://schemas.openxmlformats.org/officeDocument/2006/relationships/image" Target="../media/image65.svg"/><Relationship Id="rId96" Type="http://schemas.openxmlformats.org/officeDocument/2006/relationships/image" Target="../media/image92.png"/><Relationship Id="rId111" Type="http://schemas.openxmlformats.org/officeDocument/2006/relationships/image" Target="../media/image141.svg"/><Relationship Id="rId1" Type="http://schemas.openxmlformats.org/officeDocument/2006/relationships/tags" Target="../tags/tag384.xml"/><Relationship Id="rId6" Type="http://schemas.openxmlformats.org/officeDocument/2006/relationships/tags" Target="../tags/tag389.xml"/><Relationship Id="rId15" Type="http://schemas.openxmlformats.org/officeDocument/2006/relationships/tags" Target="../tags/tag398.xml"/><Relationship Id="rId23" Type="http://schemas.openxmlformats.org/officeDocument/2006/relationships/tags" Target="../tags/tag406.xml"/><Relationship Id="rId28" Type="http://schemas.openxmlformats.org/officeDocument/2006/relationships/tags" Target="../tags/tag411.xml"/><Relationship Id="rId36" Type="http://schemas.openxmlformats.org/officeDocument/2006/relationships/tags" Target="../tags/tag419.xml"/><Relationship Id="rId49" Type="http://schemas.openxmlformats.org/officeDocument/2006/relationships/tags" Target="../tags/tag432.xml"/><Relationship Id="rId57" Type="http://schemas.openxmlformats.org/officeDocument/2006/relationships/tags" Target="../tags/tag440.xml"/><Relationship Id="rId106" Type="http://schemas.openxmlformats.org/officeDocument/2006/relationships/image" Target="../media/image136.png"/><Relationship Id="rId114" Type="http://schemas.openxmlformats.org/officeDocument/2006/relationships/image" Target="../media/image130.png"/><Relationship Id="rId119" Type="http://schemas.openxmlformats.org/officeDocument/2006/relationships/image" Target="../media/image109.png"/><Relationship Id="rId10" Type="http://schemas.openxmlformats.org/officeDocument/2006/relationships/tags" Target="../tags/tag393.xml"/><Relationship Id="rId31" Type="http://schemas.openxmlformats.org/officeDocument/2006/relationships/tags" Target="../tags/tag414.xml"/><Relationship Id="rId44" Type="http://schemas.openxmlformats.org/officeDocument/2006/relationships/tags" Target="../tags/tag427.xml"/><Relationship Id="rId52" Type="http://schemas.openxmlformats.org/officeDocument/2006/relationships/tags" Target="../tags/tag435.xml"/><Relationship Id="rId60" Type="http://schemas.openxmlformats.org/officeDocument/2006/relationships/tags" Target="../tags/tag443.xml"/><Relationship Id="rId65" Type="http://schemas.openxmlformats.org/officeDocument/2006/relationships/tags" Target="../tags/tag448.xml"/><Relationship Id="rId73" Type="http://schemas.openxmlformats.org/officeDocument/2006/relationships/image" Target="../media/image53.svg"/><Relationship Id="rId78" Type="http://schemas.openxmlformats.org/officeDocument/2006/relationships/image" Target="../media/image86.png"/><Relationship Id="rId81" Type="http://schemas.openxmlformats.org/officeDocument/2006/relationships/image" Target="../media/image87.png"/><Relationship Id="rId86" Type="http://schemas.openxmlformats.org/officeDocument/2006/relationships/slide" Target="slide14.xml"/><Relationship Id="rId94" Type="http://schemas.openxmlformats.org/officeDocument/2006/relationships/image" Target="../media/image67.svg"/><Relationship Id="rId99" Type="http://schemas.openxmlformats.org/officeDocument/2006/relationships/image" Target="../media/image93.png"/><Relationship Id="rId101" Type="http://schemas.openxmlformats.org/officeDocument/2006/relationships/slide" Target="slide18.xml"/><Relationship Id="rId4" Type="http://schemas.openxmlformats.org/officeDocument/2006/relationships/tags" Target="../tags/tag387.xml"/><Relationship Id="rId9" Type="http://schemas.openxmlformats.org/officeDocument/2006/relationships/tags" Target="../tags/tag392.xml"/><Relationship Id="rId13" Type="http://schemas.openxmlformats.org/officeDocument/2006/relationships/tags" Target="../tags/tag396.xml"/><Relationship Id="rId18" Type="http://schemas.openxmlformats.org/officeDocument/2006/relationships/tags" Target="../tags/tag401.xml"/><Relationship Id="rId39" Type="http://schemas.openxmlformats.org/officeDocument/2006/relationships/tags" Target="../tags/tag422.xml"/><Relationship Id="rId109" Type="http://schemas.openxmlformats.org/officeDocument/2006/relationships/image" Target="../media/image139.svg"/><Relationship Id="rId34" Type="http://schemas.openxmlformats.org/officeDocument/2006/relationships/tags" Target="../tags/tag417.xml"/><Relationship Id="rId50" Type="http://schemas.openxmlformats.org/officeDocument/2006/relationships/tags" Target="../tags/tag433.xml"/><Relationship Id="rId55" Type="http://schemas.openxmlformats.org/officeDocument/2006/relationships/tags" Target="../tags/tag438.xml"/><Relationship Id="rId76" Type="http://schemas.openxmlformats.org/officeDocument/2006/relationships/image" Target="../media/image55.svg"/><Relationship Id="rId97" Type="http://schemas.openxmlformats.org/officeDocument/2006/relationships/image" Target="../media/image69.svg"/><Relationship Id="rId104" Type="http://schemas.openxmlformats.org/officeDocument/2006/relationships/image" Target="../media/image134.png"/><Relationship Id="rId120" Type="http://schemas.openxmlformats.org/officeDocument/2006/relationships/image" Target="../media/image83.svg"/><Relationship Id="rId7" Type="http://schemas.openxmlformats.org/officeDocument/2006/relationships/tags" Target="../tags/tag390.xml"/><Relationship Id="rId71" Type="http://schemas.microsoft.com/office/2007/relationships/hdphoto" Target="../media/hdphoto3.wdp"/><Relationship Id="rId92" Type="http://schemas.openxmlformats.org/officeDocument/2006/relationships/slide" Target="slide16.xml"/><Relationship Id="rId2" Type="http://schemas.openxmlformats.org/officeDocument/2006/relationships/tags" Target="../tags/tag385.xml"/><Relationship Id="rId29" Type="http://schemas.openxmlformats.org/officeDocument/2006/relationships/tags" Target="../tags/tag4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46.png"/><Relationship Id="rId3" Type="http://schemas.openxmlformats.org/officeDocument/2006/relationships/tags" Target="../tags/tag452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145.svg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44.png"/><Relationship Id="rId5" Type="http://schemas.openxmlformats.org/officeDocument/2006/relationships/tags" Target="../tags/tag454.xml"/><Relationship Id="rId10" Type="http://schemas.microsoft.com/office/2007/relationships/hdphoto" Target="../media/hdphoto3.wdp"/><Relationship Id="rId4" Type="http://schemas.openxmlformats.org/officeDocument/2006/relationships/tags" Target="../tags/tag453.xml"/><Relationship Id="rId9" Type="http://schemas.openxmlformats.org/officeDocument/2006/relationships/image" Target="../media/image47.png"/><Relationship Id="rId14" Type="http://schemas.openxmlformats.org/officeDocument/2006/relationships/image" Target="../media/image147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467.xml"/><Relationship Id="rId18" Type="http://schemas.openxmlformats.org/officeDocument/2006/relationships/image" Target="../media/image47.png"/><Relationship Id="rId26" Type="http://schemas.openxmlformats.org/officeDocument/2006/relationships/image" Target="../media/image152.png"/><Relationship Id="rId39" Type="http://schemas.openxmlformats.org/officeDocument/2006/relationships/image" Target="../media/image165.svg"/><Relationship Id="rId3" Type="http://schemas.openxmlformats.org/officeDocument/2006/relationships/tags" Target="../tags/tag457.xml"/><Relationship Id="rId21" Type="http://schemas.openxmlformats.org/officeDocument/2006/relationships/image" Target="../media/image53.svg"/><Relationship Id="rId34" Type="http://schemas.openxmlformats.org/officeDocument/2006/relationships/image" Target="../media/image160.png"/><Relationship Id="rId42" Type="http://schemas.openxmlformats.org/officeDocument/2006/relationships/image" Target="../media/image167.jpg"/><Relationship Id="rId47" Type="http://schemas.openxmlformats.org/officeDocument/2006/relationships/slide" Target="slide24.xml"/><Relationship Id="rId7" Type="http://schemas.openxmlformats.org/officeDocument/2006/relationships/tags" Target="../tags/tag461.xml"/><Relationship Id="rId12" Type="http://schemas.openxmlformats.org/officeDocument/2006/relationships/tags" Target="../tags/tag466.xml"/><Relationship Id="rId17" Type="http://schemas.openxmlformats.org/officeDocument/2006/relationships/image" Target="../media/image6.jpeg"/><Relationship Id="rId25" Type="http://schemas.openxmlformats.org/officeDocument/2006/relationships/image" Target="../media/image151.svg"/><Relationship Id="rId33" Type="http://schemas.openxmlformats.org/officeDocument/2006/relationships/image" Target="../media/image159.svg"/><Relationship Id="rId38" Type="http://schemas.openxmlformats.org/officeDocument/2006/relationships/image" Target="../media/image164.png"/><Relationship Id="rId46" Type="http://schemas.openxmlformats.org/officeDocument/2006/relationships/image" Target="../media/image168.svg"/><Relationship Id="rId2" Type="http://schemas.openxmlformats.org/officeDocument/2006/relationships/tags" Target="../tags/tag456.xml"/><Relationship Id="rId16" Type="http://schemas.openxmlformats.org/officeDocument/2006/relationships/notesSlide" Target="../notesSlides/notesSlide14.xml"/><Relationship Id="rId20" Type="http://schemas.openxmlformats.org/officeDocument/2006/relationships/image" Target="../media/image52.png"/><Relationship Id="rId29" Type="http://schemas.openxmlformats.org/officeDocument/2006/relationships/image" Target="../media/image155.svg"/><Relationship Id="rId41" Type="http://schemas.openxmlformats.org/officeDocument/2006/relationships/image" Target="../media/image166.jpg"/><Relationship Id="rId1" Type="http://schemas.openxmlformats.org/officeDocument/2006/relationships/tags" Target="../tags/tag455.xml"/><Relationship Id="rId6" Type="http://schemas.openxmlformats.org/officeDocument/2006/relationships/tags" Target="../tags/tag460.xml"/><Relationship Id="rId11" Type="http://schemas.openxmlformats.org/officeDocument/2006/relationships/tags" Target="../tags/tag465.xml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37" Type="http://schemas.openxmlformats.org/officeDocument/2006/relationships/image" Target="../media/image163.svg"/><Relationship Id="rId40" Type="http://schemas.openxmlformats.org/officeDocument/2006/relationships/image" Target="../media/image10.jpg"/><Relationship Id="rId45" Type="http://schemas.openxmlformats.org/officeDocument/2006/relationships/image" Target="../media/image87.png"/><Relationship Id="rId5" Type="http://schemas.openxmlformats.org/officeDocument/2006/relationships/tags" Target="../tags/tag459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49.sv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49" Type="http://schemas.openxmlformats.org/officeDocument/2006/relationships/image" Target="../media/image170.svg"/><Relationship Id="rId10" Type="http://schemas.openxmlformats.org/officeDocument/2006/relationships/tags" Target="../tags/tag464.xml"/><Relationship Id="rId19" Type="http://schemas.microsoft.com/office/2007/relationships/hdphoto" Target="../media/hdphoto3.wdp"/><Relationship Id="rId31" Type="http://schemas.openxmlformats.org/officeDocument/2006/relationships/image" Target="../media/image157.svg"/><Relationship Id="rId44" Type="http://schemas.openxmlformats.org/officeDocument/2006/relationships/slide" Target="slide23.xml"/><Relationship Id="rId4" Type="http://schemas.openxmlformats.org/officeDocument/2006/relationships/tags" Target="../tags/tag458.xml"/><Relationship Id="rId9" Type="http://schemas.openxmlformats.org/officeDocument/2006/relationships/tags" Target="../tags/tag463.xml"/><Relationship Id="rId14" Type="http://schemas.openxmlformats.org/officeDocument/2006/relationships/tags" Target="../tags/tag468.xml"/><Relationship Id="rId22" Type="http://schemas.openxmlformats.org/officeDocument/2006/relationships/image" Target="../media/image148.png"/><Relationship Id="rId27" Type="http://schemas.openxmlformats.org/officeDocument/2006/relationships/image" Target="../media/image153.svg"/><Relationship Id="rId30" Type="http://schemas.openxmlformats.org/officeDocument/2006/relationships/image" Target="../media/image156.png"/><Relationship Id="rId35" Type="http://schemas.openxmlformats.org/officeDocument/2006/relationships/image" Target="../media/image161.svg"/><Relationship Id="rId43" Type="http://schemas.openxmlformats.org/officeDocument/2006/relationships/slide" Target="slide22.xml"/><Relationship Id="rId48" Type="http://schemas.openxmlformats.org/officeDocument/2006/relationships/image" Target="../media/image169.png"/><Relationship Id="rId8" Type="http://schemas.openxmlformats.org/officeDocument/2006/relationships/tags" Target="../tags/tag46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13" Type="http://schemas.openxmlformats.org/officeDocument/2006/relationships/image" Target="../media/image6.jpeg"/><Relationship Id="rId18" Type="http://schemas.openxmlformats.org/officeDocument/2006/relationships/slide" Target="slide21.xml"/><Relationship Id="rId26" Type="http://schemas.openxmlformats.org/officeDocument/2006/relationships/image" Target="../media/image152.png"/><Relationship Id="rId39" Type="http://schemas.openxmlformats.org/officeDocument/2006/relationships/image" Target="../media/image165.svg"/><Relationship Id="rId3" Type="http://schemas.openxmlformats.org/officeDocument/2006/relationships/tags" Target="../tags/tag471.xml"/><Relationship Id="rId21" Type="http://schemas.openxmlformats.org/officeDocument/2006/relationships/image" Target="../media/image87.png"/><Relationship Id="rId34" Type="http://schemas.openxmlformats.org/officeDocument/2006/relationships/image" Target="../media/image160.png"/><Relationship Id="rId42" Type="http://schemas.openxmlformats.org/officeDocument/2006/relationships/image" Target="../media/image167.jpg"/><Relationship Id="rId47" Type="http://schemas.openxmlformats.org/officeDocument/2006/relationships/image" Target="../media/image170.svg"/><Relationship Id="rId7" Type="http://schemas.openxmlformats.org/officeDocument/2006/relationships/tags" Target="../tags/tag475.xml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53.svg"/><Relationship Id="rId25" Type="http://schemas.openxmlformats.org/officeDocument/2006/relationships/image" Target="../media/image151.svg"/><Relationship Id="rId33" Type="http://schemas.openxmlformats.org/officeDocument/2006/relationships/image" Target="../media/image159.svg"/><Relationship Id="rId38" Type="http://schemas.openxmlformats.org/officeDocument/2006/relationships/image" Target="../media/image164.png"/><Relationship Id="rId46" Type="http://schemas.openxmlformats.org/officeDocument/2006/relationships/image" Target="../media/image169.png"/><Relationship Id="rId2" Type="http://schemas.openxmlformats.org/officeDocument/2006/relationships/tags" Target="../tags/tag470.xml"/><Relationship Id="rId16" Type="http://schemas.openxmlformats.org/officeDocument/2006/relationships/image" Target="../media/image52.png"/><Relationship Id="rId20" Type="http://schemas.openxmlformats.org/officeDocument/2006/relationships/image" Target="../media/image149.svg"/><Relationship Id="rId29" Type="http://schemas.openxmlformats.org/officeDocument/2006/relationships/image" Target="../media/image155.svg"/><Relationship Id="rId41" Type="http://schemas.openxmlformats.org/officeDocument/2006/relationships/image" Target="../media/image166.jpg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37" Type="http://schemas.openxmlformats.org/officeDocument/2006/relationships/image" Target="../media/image163.svg"/><Relationship Id="rId40" Type="http://schemas.openxmlformats.org/officeDocument/2006/relationships/image" Target="../media/image10.jpg"/><Relationship Id="rId45" Type="http://schemas.openxmlformats.org/officeDocument/2006/relationships/slide" Target="slide24.xml"/><Relationship Id="rId5" Type="http://schemas.openxmlformats.org/officeDocument/2006/relationships/tags" Target="../tags/tag473.xml"/><Relationship Id="rId15" Type="http://schemas.microsoft.com/office/2007/relationships/hdphoto" Target="../media/hdphoto3.wdp"/><Relationship Id="rId23" Type="http://schemas.openxmlformats.org/officeDocument/2006/relationships/slide" Target="slide23.xml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10" Type="http://schemas.openxmlformats.org/officeDocument/2006/relationships/tags" Target="../tags/tag478.xml"/><Relationship Id="rId19" Type="http://schemas.openxmlformats.org/officeDocument/2006/relationships/image" Target="../media/image148.png"/><Relationship Id="rId31" Type="http://schemas.openxmlformats.org/officeDocument/2006/relationships/image" Target="../media/image157.svg"/><Relationship Id="rId44" Type="http://schemas.openxmlformats.org/officeDocument/2006/relationships/image" Target="../media/image172.svg"/><Relationship Id="rId4" Type="http://schemas.openxmlformats.org/officeDocument/2006/relationships/tags" Target="../tags/tag472.xml"/><Relationship Id="rId9" Type="http://schemas.openxmlformats.org/officeDocument/2006/relationships/tags" Target="../tags/tag477.xml"/><Relationship Id="rId14" Type="http://schemas.openxmlformats.org/officeDocument/2006/relationships/image" Target="../media/image47.png"/><Relationship Id="rId22" Type="http://schemas.openxmlformats.org/officeDocument/2006/relationships/image" Target="../media/image168.svg"/><Relationship Id="rId27" Type="http://schemas.openxmlformats.org/officeDocument/2006/relationships/image" Target="../media/image153.svg"/><Relationship Id="rId30" Type="http://schemas.openxmlformats.org/officeDocument/2006/relationships/image" Target="../media/image156.png"/><Relationship Id="rId35" Type="http://schemas.openxmlformats.org/officeDocument/2006/relationships/image" Target="../media/image161.svg"/><Relationship Id="rId43" Type="http://schemas.openxmlformats.org/officeDocument/2006/relationships/image" Target="../media/image1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86.xml"/><Relationship Id="rId13" Type="http://schemas.openxmlformats.org/officeDocument/2006/relationships/image" Target="../media/image6.jpeg"/><Relationship Id="rId18" Type="http://schemas.openxmlformats.org/officeDocument/2006/relationships/slide" Target="slide22.xml"/><Relationship Id="rId26" Type="http://schemas.openxmlformats.org/officeDocument/2006/relationships/image" Target="../media/image155.svg"/><Relationship Id="rId39" Type="http://schemas.openxmlformats.org/officeDocument/2006/relationships/image" Target="../media/image149.svg"/><Relationship Id="rId3" Type="http://schemas.openxmlformats.org/officeDocument/2006/relationships/tags" Target="../tags/tag481.xml"/><Relationship Id="rId21" Type="http://schemas.openxmlformats.org/officeDocument/2006/relationships/image" Target="../media/image150.png"/><Relationship Id="rId34" Type="http://schemas.openxmlformats.org/officeDocument/2006/relationships/image" Target="../media/image163.svg"/><Relationship Id="rId42" Type="http://schemas.openxmlformats.org/officeDocument/2006/relationships/image" Target="../media/image170.svg"/><Relationship Id="rId7" Type="http://schemas.openxmlformats.org/officeDocument/2006/relationships/tags" Target="../tags/tag485.xml"/><Relationship Id="rId12" Type="http://schemas.openxmlformats.org/officeDocument/2006/relationships/notesSlide" Target="../notesSlides/notesSlide16.xml"/><Relationship Id="rId17" Type="http://schemas.openxmlformats.org/officeDocument/2006/relationships/image" Target="../media/image53.svg"/><Relationship Id="rId25" Type="http://schemas.openxmlformats.org/officeDocument/2006/relationships/image" Target="../media/image154.png"/><Relationship Id="rId33" Type="http://schemas.openxmlformats.org/officeDocument/2006/relationships/image" Target="../media/image162.png"/><Relationship Id="rId38" Type="http://schemas.openxmlformats.org/officeDocument/2006/relationships/image" Target="../media/image148.png"/><Relationship Id="rId2" Type="http://schemas.openxmlformats.org/officeDocument/2006/relationships/tags" Target="../tags/tag480.xml"/><Relationship Id="rId16" Type="http://schemas.openxmlformats.org/officeDocument/2006/relationships/image" Target="../media/image52.png"/><Relationship Id="rId20" Type="http://schemas.openxmlformats.org/officeDocument/2006/relationships/image" Target="../media/image168.svg"/><Relationship Id="rId29" Type="http://schemas.openxmlformats.org/officeDocument/2006/relationships/image" Target="../media/image158.png"/><Relationship Id="rId41" Type="http://schemas.openxmlformats.org/officeDocument/2006/relationships/image" Target="../media/image169.png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153.svg"/><Relationship Id="rId32" Type="http://schemas.openxmlformats.org/officeDocument/2006/relationships/image" Target="../media/image161.svg"/><Relationship Id="rId37" Type="http://schemas.openxmlformats.org/officeDocument/2006/relationships/slide" Target="slide21.xml"/><Relationship Id="rId40" Type="http://schemas.openxmlformats.org/officeDocument/2006/relationships/slide" Target="slide24.xml"/><Relationship Id="rId5" Type="http://schemas.openxmlformats.org/officeDocument/2006/relationships/tags" Target="../tags/tag483.xml"/><Relationship Id="rId15" Type="http://schemas.microsoft.com/office/2007/relationships/hdphoto" Target="../media/hdphoto3.wdp"/><Relationship Id="rId23" Type="http://schemas.openxmlformats.org/officeDocument/2006/relationships/image" Target="../media/image152.png"/><Relationship Id="rId28" Type="http://schemas.openxmlformats.org/officeDocument/2006/relationships/image" Target="../media/image157.svg"/><Relationship Id="rId36" Type="http://schemas.openxmlformats.org/officeDocument/2006/relationships/image" Target="../media/image165.svg"/><Relationship Id="rId10" Type="http://schemas.openxmlformats.org/officeDocument/2006/relationships/tags" Target="../tags/tag488.xml"/><Relationship Id="rId19" Type="http://schemas.openxmlformats.org/officeDocument/2006/relationships/image" Target="../media/image87.png"/><Relationship Id="rId31" Type="http://schemas.openxmlformats.org/officeDocument/2006/relationships/image" Target="../media/image160.png"/><Relationship Id="rId4" Type="http://schemas.openxmlformats.org/officeDocument/2006/relationships/tags" Target="../tags/tag482.xml"/><Relationship Id="rId9" Type="http://schemas.openxmlformats.org/officeDocument/2006/relationships/tags" Target="../tags/tag487.xml"/><Relationship Id="rId14" Type="http://schemas.openxmlformats.org/officeDocument/2006/relationships/image" Target="../media/image47.png"/><Relationship Id="rId22" Type="http://schemas.openxmlformats.org/officeDocument/2006/relationships/image" Target="../media/image151.svg"/><Relationship Id="rId27" Type="http://schemas.openxmlformats.org/officeDocument/2006/relationships/image" Target="../media/image156.png"/><Relationship Id="rId30" Type="http://schemas.openxmlformats.org/officeDocument/2006/relationships/image" Target="../media/image159.svg"/><Relationship Id="rId35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96.xml"/><Relationship Id="rId13" Type="http://schemas.openxmlformats.org/officeDocument/2006/relationships/image" Target="../media/image47.png"/><Relationship Id="rId18" Type="http://schemas.openxmlformats.org/officeDocument/2006/relationships/image" Target="../media/image87.png"/><Relationship Id="rId26" Type="http://schemas.openxmlformats.org/officeDocument/2006/relationships/slide" Target="slide24.xml"/><Relationship Id="rId3" Type="http://schemas.openxmlformats.org/officeDocument/2006/relationships/tags" Target="../tags/tag491.xml"/><Relationship Id="rId21" Type="http://schemas.openxmlformats.org/officeDocument/2006/relationships/slide" Target="slide21.xml"/><Relationship Id="rId7" Type="http://schemas.openxmlformats.org/officeDocument/2006/relationships/tags" Target="../tags/tag495.xml"/><Relationship Id="rId12" Type="http://schemas.openxmlformats.org/officeDocument/2006/relationships/image" Target="../media/image6.jpeg"/><Relationship Id="rId17" Type="http://schemas.openxmlformats.org/officeDocument/2006/relationships/slide" Target="slide22.xml"/><Relationship Id="rId25" Type="http://schemas.openxmlformats.org/officeDocument/2006/relationships/image" Target="../media/image173.png"/><Relationship Id="rId2" Type="http://schemas.openxmlformats.org/officeDocument/2006/relationships/tags" Target="../tags/tag490.xml"/><Relationship Id="rId16" Type="http://schemas.openxmlformats.org/officeDocument/2006/relationships/image" Target="../media/image53.svg"/><Relationship Id="rId20" Type="http://schemas.openxmlformats.org/officeDocument/2006/relationships/slide" Target="slide23.xml"/><Relationship Id="rId1" Type="http://schemas.openxmlformats.org/officeDocument/2006/relationships/tags" Target="../tags/tag489.xml"/><Relationship Id="rId6" Type="http://schemas.openxmlformats.org/officeDocument/2006/relationships/tags" Target="../tags/tag494.xml"/><Relationship Id="rId11" Type="http://schemas.openxmlformats.org/officeDocument/2006/relationships/notesSlide" Target="../notesSlides/notesSlide17.xml"/><Relationship Id="rId24" Type="http://schemas.microsoft.com/office/2011/relationships/webextension" Target="../webextensions/webextension1.xml"/><Relationship Id="rId5" Type="http://schemas.openxmlformats.org/officeDocument/2006/relationships/tags" Target="../tags/tag493.xml"/><Relationship Id="rId15" Type="http://schemas.openxmlformats.org/officeDocument/2006/relationships/image" Target="../media/image52.png"/><Relationship Id="rId23" Type="http://schemas.openxmlformats.org/officeDocument/2006/relationships/image" Target="../media/image149.svg"/><Relationship Id="rId28" Type="http://schemas.openxmlformats.org/officeDocument/2006/relationships/image" Target="../media/image170.sv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68.svg"/><Relationship Id="rId4" Type="http://schemas.openxmlformats.org/officeDocument/2006/relationships/tags" Target="../tags/tag492.xml"/><Relationship Id="rId9" Type="http://schemas.openxmlformats.org/officeDocument/2006/relationships/tags" Target="../tags/tag497.xml"/><Relationship Id="rId14" Type="http://schemas.microsoft.com/office/2007/relationships/hdphoto" Target="../media/hdphoto3.wdp"/><Relationship Id="rId22" Type="http://schemas.openxmlformats.org/officeDocument/2006/relationships/image" Target="../media/image148.png"/><Relationship Id="rId27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39.png"/><Relationship Id="rId3" Type="http://schemas.openxmlformats.org/officeDocument/2006/relationships/tags" Target="../tags/tag500.xml"/><Relationship Id="rId7" Type="http://schemas.openxmlformats.org/officeDocument/2006/relationships/notesSlide" Target="../notesSlides/notesSlide18.xml"/><Relationship Id="rId12" Type="http://schemas.openxmlformats.org/officeDocument/2006/relationships/image" Target="../media/image175.svg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74.png"/><Relationship Id="rId5" Type="http://schemas.openxmlformats.org/officeDocument/2006/relationships/tags" Target="../tags/tag502.xml"/><Relationship Id="rId10" Type="http://schemas.microsoft.com/office/2007/relationships/hdphoto" Target="../media/hdphoto3.wdp"/><Relationship Id="rId4" Type="http://schemas.openxmlformats.org/officeDocument/2006/relationships/tags" Target="../tags/tag501.xml"/><Relationship Id="rId9" Type="http://schemas.openxmlformats.org/officeDocument/2006/relationships/image" Target="../media/image47.png"/><Relationship Id="rId14" Type="http://schemas.openxmlformats.org/officeDocument/2006/relationships/image" Target="../media/image17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10.xml"/><Relationship Id="rId13" Type="http://schemas.microsoft.com/office/2007/relationships/hdphoto" Target="../media/hdphoto3.wdp"/><Relationship Id="rId18" Type="http://schemas.openxmlformats.org/officeDocument/2006/relationships/image" Target="../media/image177.svg"/><Relationship Id="rId26" Type="http://schemas.openxmlformats.org/officeDocument/2006/relationships/image" Target="../media/image185.svg"/><Relationship Id="rId3" Type="http://schemas.openxmlformats.org/officeDocument/2006/relationships/tags" Target="../tags/tag505.xml"/><Relationship Id="rId21" Type="http://schemas.openxmlformats.org/officeDocument/2006/relationships/image" Target="../media/image180.png"/><Relationship Id="rId34" Type="http://schemas.openxmlformats.org/officeDocument/2006/relationships/slide" Target="slide28.xml"/><Relationship Id="rId7" Type="http://schemas.openxmlformats.org/officeDocument/2006/relationships/tags" Target="../tags/tag509.xml"/><Relationship Id="rId12" Type="http://schemas.openxmlformats.org/officeDocument/2006/relationships/image" Target="../media/image47.png"/><Relationship Id="rId17" Type="http://schemas.openxmlformats.org/officeDocument/2006/relationships/image" Target="../media/image174.png"/><Relationship Id="rId25" Type="http://schemas.openxmlformats.org/officeDocument/2006/relationships/image" Target="../media/image184.png"/><Relationship Id="rId33" Type="http://schemas.openxmlformats.org/officeDocument/2006/relationships/image" Target="../media/image190.svg"/><Relationship Id="rId2" Type="http://schemas.openxmlformats.org/officeDocument/2006/relationships/tags" Target="../tags/tag504.xml"/><Relationship Id="rId16" Type="http://schemas.openxmlformats.org/officeDocument/2006/relationships/slide" Target="slide26.xml"/><Relationship Id="rId20" Type="http://schemas.openxmlformats.org/officeDocument/2006/relationships/image" Target="../media/image179.svg"/><Relationship Id="rId29" Type="http://schemas.openxmlformats.org/officeDocument/2006/relationships/image" Target="../media/image25.png"/><Relationship Id="rId1" Type="http://schemas.openxmlformats.org/officeDocument/2006/relationships/tags" Target="../tags/tag503.xml"/><Relationship Id="rId6" Type="http://schemas.openxmlformats.org/officeDocument/2006/relationships/tags" Target="../tags/tag508.xml"/><Relationship Id="rId11" Type="http://schemas.openxmlformats.org/officeDocument/2006/relationships/image" Target="../media/image6.jpeg"/><Relationship Id="rId24" Type="http://schemas.openxmlformats.org/officeDocument/2006/relationships/image" Target="../media/image183.svg"/><Relationship Id="rId32" Type="http://schemas.openxmlformats.org/officeDocument/2006/relationships/image" Target="../media/image189.png"/><Relationship Id="rId5" Type="http://schemas.openxmlformats.org/officeDocument/2006/relationships/tags" Target="../tags/tag507.xml"/><Relationship Id="rId15" Type="http://schemas.openxmlformats.org/officeDocument/2006/relationships/image" Target="../media/image53.svg"/><Relationship Id="rId23" Type="http://schemas.openxmlformats.org/officeDocument/2006/relationships/image" Target="../media/image182.png"/><Relationship Id="rId28" Type="http://schemas.openxmlformats.org/officeDocument/2006/relationships/image" Target="../media/image187.svg"/><Relationship Id="rId36" Type="http://schemas.openxmlformats.org/officeDocument/2006/relationships/image" Target="../media/image192.svg"/><Relationship Id="rId10" Type="http://schemas.openxmlformats.org/officeDocument/2006/relationships/notesSlide" Target="../notesSlides/notesSlide19.xml"/><Relationship Id="rId19" Type="http://schemas.openxmlformats.org/officeDocument/2006/relationships/image" Target="../media/image178.png"/><Relationship Id="rId31" Type="http://schemas.openxmlformats.org/officeDocument/2006/relationships/slide" Target="slide27.xml"/><Relationship Id="rId4" Type="http://schemas.openxmlformats.org/officeDocument/2006/relationships/tags" Target="../tags/tag50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2.png"/><Relationship Id="rId22" Type="http://schemas.openxmlformats.org/officeDocument/2006/relationships/image" Target="../media/image181.svg"/><Relationship Id="rId27" Type="http://schemas.openxmlformats.org/officeDocument/2006/relationships/image" Target="../media/image186.png"/><Relationship Id="rId30" Type="http://schemas.openxmlformats.org/officeDocument/2006/relationships/image" Target="../media/image188.svg"/><Relationship Id="rId35" Type="http://schemas.openxmlformats.org/officeDocument/2006/relationships/image" Target="../media/image1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image" Target="../media/image53.svg"/><Relationship Id="rId18" Type="http://schemas.openxmlformats.org/officeDocument/2006/relationships/image" Target="../media/image189.png"/><Relationship Id="rId3" Type="http://schemas.openxmlformats.org/officeDocument/2006/relationships/tags" Target="../tags/tag513.xml"/><Relationship Id="rId21" Type="http://schemas.openxmlformats.org/officeDocument/2006/relationships/image" Target="../media/image191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4.png"/><Relationship Id="rId17" Type="http://schemas.openxmlformats.org/officeDocument/2006/relationships/slide" Target="slide27.xml"/><Relationship Id="rId2" Type="http://schemas.openxmlformats.org/officeDocument/2006/relationships/tags" Target="../tags/tag512.xml"/><Relationship Id="rId16" Type="http://schemas.openxmlformats.org/officeDocument/2006/relationships/image" Target="../media/image177.svg"/><Relationship Id="rId20" Type="http://schemas.openxmlformats.org/officeDocument/2006/relationships/slide" Target="slide28.xml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11" Type="http://schemas.microsoft.com/office/2007/relationships/hdphoto" Target="../media/hdphoto3.wdp"/><Relationship Id="rId5" Type="http://schemas.openxmlformats.org/officeDocument/2006/relationships/tags" Target="../tags/tag515.xml"/><Relationship Id="rId15" Type="http://schemas.openxmlformats.org/officeDocument/2006/relationships/image" Target="../media/image174.png"/><Relationship Id="rId10" Type="http://schemas.openxmlformats.org/officeDocument/2006/relationships/image" Target="../media/image47.png"/><Relationship Id="rId19" Type="http://schemas.openxmlformats.org/officeDocument/2006/relationships/image" Target="../media/image190.svg"/><Relationship Id="rId4" Type="http://schemas.openxmlformats.org/officeDocument/2006/relationships/tags" Target="../tags/tag514.xml"/><Relationship Id="rId9" Type="http://schemas.openxmlformats.org/officeDocument/2006/relationships/image" Target="../media/image6.jpeg"/><Relationship Id="rId14" Type="http://schemas.openxmlformats.org/officeDocument/2006/relationships/slide" Target="slide26.xml"/><Relationship Id="rId22" Type="http://schemas.openxmlformats.org/officeDocument/2006/relationships/image" Target="../media/image19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53.svg"/><Relationship Id="rId18" Type="http://schemas.openxmlformats.org/officeDocument/2006/relationships/image" Target="../media/image189.png"/><Relationship Id="rId3" Type="http://schemas.openxmlformats.org/officeDocument/2006/relationships/tags" Target="../tags/tag519.xml"/><Relationship Id="rId21" Type="http://schemas.openxmlformats.org/officeDocument/2006/relationships/image" Target="../media/image191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4.png"/><Relationship Id="rId17" Type="http://schemas.openxmlformats.org/officeDocument/2006/relationships/slide" Target="slide27.xml"/><Relationship Id="rId2" Type="http://schemas.openxmlformats.org/officeDocument/2006/relationships/tags" Target="../tags/tag518.xml"/><Relationship Id="rId16" Type="http://schemas.openxmlformats.org/officeDocument/2006/relationships/image" Target="../media/image177.svg"/><Relationship Id="rId20" Type="http://schemas.openxmlformats.org/officeDocument/2006/relationships/slide" Target="slide28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11" Type="http://schemas.microsoft.com/office/2007/relationships/hdphoto" Target="../media/hdphoto3.wdp"/><Relationship Id="rId5" Type="http://schemas.openxmlformats.org/officeDocument/2006/relationships/tags" Target="../tags/tag521.xml"/><Relationship Id="rId15" Type="http://schemas.openxmlformats.org/officeDocument/2006/relationships/image" Target="../media/image174.png"/><Relationship Id="rId10" Type="http://schemas.openxmlformats.org/officeDocument/2006/relationships/image" Target="../media/image47.png"/><Relationship Id="rId19" Type="http://schemas.openxmlformats.org/officeDocument/2006/relationships/image" Target="../media/image190.svg"/><Relationship Id="rId4" Type="http://schemas.openxmlformats.org/officeDocument/2006/relationships/tags" Target="../tags/tag520.xml"/><Relationship Id="rId9" Type="http://schemas.openxmlformats.org/officeDocument/2006/relationships/image" Target="../media/image6.jpeg"/><Relationship Id="rId14" Type="http://schemas.openxmlformats.org/officeDocument/2006/relationships/slide" Target="slide26.xml"/><Relationship Id="rId22" Type="http://schemas.openxmlformats.org/officeDocument/2006/relationships/image" Target="../media/image19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95.png"/><Relationship Id="rId3" Type="http://schemas.openxmlformats.org/officeDocument/2006/relationships/tags" Target="../tags/tag525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194.svg"/><Relationship Id="rId2" Type="http://schemas.openxmlformats.org/officeDocument/2006/relationships/tags" Target="../tags/tag524.xml"/><Relationship Id="rId1" Type="http://schemas.openxmlformats.org/officeDocument/2006/relationships/tags" Target="../tags/tag52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93.png"/><Relationship Id="rId5" Type="http://schemas.openxmlformats.org/officeDocument/2006/relationships/tags" Target="../tags/tag527.xml"/><Relationship Id="rId10" Type="http://schemas.microsoft.com/office/2007/relationships/hdphoto" Target="../media/hdphoto3.wdp"/><Relationship Id="rId4" Type="http://schemas.openxmlformats.org/officeDocument/2006/relationships/tags" Target="../tags/tag526.xml"/><Relationship Id="rId9" Type="http://schemas.openxmlformats.org/officeDocument/2006/relationships/image" Target="../media/image47.png"/><Relationship Id="rId14" Type="http://schemas.openxmlformats.org/officeDocument/2006/relationships/image" Target="../media/image19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2.png"/><Relationship Id="rId18" Type="http://schemas.openxmlformats.org/officeDocument/2006/relationships/image" Target="../media/image90.png"/><Relationship Id="rId3" Type="http://schemas.openxmlformats.org/officeDocument/2006/relationships/tags" Target="../tags/tag530.xml"/><Relationship Id="rId21" Type="http://schemas.openxmlformats.org/officeDocument/2006/relationships/image" Target="../media/image197.jpg"/><Relationship Id="rId7" Type="http://schemas.openxmlformats.org/officeDocument/2006/relationships/tags" Target="../tags/tag534.xml"/><Relationship Id="rId12" Type="http://schemas.microsoft.com/office/2007/relationships/hdphoto" Target="../media/hdphoto3.wdp"/><Relationship Id="rId17" Type="http://schemas.openxmlformats.org/officeDocument/2006/relationships/slide" Target="slide32.xml"/><Relationship Id="rId2" Type="http://schemas.openxmlformats.org/officeDocument/2006/relationships/tags" Target="../tags/tag529.xml"/><Relationship Id="rId16" Type="http://schemas.openxmlformats.org/officeDocument/2006/relationships/image" Target="../media/image196.svg"/><Relationship Id="rId20" Type="http://schemas.openxmlformats.org/officeDocument/2006/relationships/slide" Target="slide31.xml"/><Relationship Id="rId1" Type="http://schemas.openxmlformats.org/officeDocument/2006/relationships/tags" Target="../tags/tag528.xml"/><Relationship Id="rId6" Type="http://schemas.openxmlformats.org/officeDocument/2006/relationships/tags" Target="../tags/tag533.xml"/><Relationship Id="rId11" Type="http://schemas.openxmlformats.org/officeDocument/2006/relationships/image" Target="../media/image47.png"/><Relationship Id="rId24" Type="http://schemas.openxmlformats.org/officeDocument/2006/relationships/image" Target="../media/image115.svg"/><Relationship Id="rId5" Type="http://schemas.openxmlformats.org/officeDocument/2006/relationships/tags" Target="../tags/tag532.xml"/><Relationship Id="rId15" Type="http://schemas.openxmlformats.org/officeDocument/2006/relationships/image" Target="../media/image195.png"/><Relationship Id="rId23" Type="http://schemas.openxmlformats.org/officeDocument/2006/relationships/image" Target="../media/image114.png"/><Relationship Id="rId10" Type="http://schemas.openxmlformats.org/officeDocument/2006/relationships/image" Target="../media/image6.jpeg"/><Relationship Id="rId19" Type="http://schemas.openxmlformats.org/officeDocument/2006/relationships/image" Target="../media/image65.svg"/><Relationship Id="rId4" Type="http://schemas.openxmlformats.org/officeDocument/2006/relationships/tags" Target="../tags/tag531.xml"/><Relationship Id="rId9" Type="http://schemas.openxmlformats.org/officeDocument/2006/relationships/notesSlide" Target="../notesSlides/notesSlide23.xml"/><Relationship Id="rId14" Type="http://schemas.openxmlformats.org/officeDocument/2006/relationships/image" Target="../media/image53.svg"/><Relationship Id="rId22" Type="http://schemas.openxmlformats.org/officeDocument/2006/relationships/image" Target="../media/image19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53.svg"/><Relationship Id="rId18" Type="http://schemas.openxmlformats.org/officeDocument/2006/relationships/image" Target="../media/image65.svg"/><Relationship Id="rId3" Type="http://schemas.openxmlformats.org/officeDocument/2006/relationships/tags" Target="../tags/tag537.xml"/><Relationship Id="rId21" Type="http://schemas.openxmlformats.org/officeDocument/2006/relationships/image" Target="../media/image115.sv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2.png"/><Relationship Id="rId17" Type="http://schemas.openxmlformats.org/officeDocument/2006/relationships/image" Target="../media/image90.png"/><Relationship Id="rId2" Type="http://schemas.openxmlformats.org/officeDocument/2006/relationships/tags" Target="../tags/tag536.xml"/><Relationship Id="rId16" Type="http://schemas.openxmlformats.org/officeDocument/2006/relationships/slide" Target="slide32.xml"/><Relationship Id="rId20" Type="http://schemas.openxmlformats.org/officeDocument/2006/relationships/image" Target="../media/image114.png"/><Relationship Id="rId1" Type="http://schemas.openxmlformats.org/officeDocument/2006/relationships/tags" Target="../tags/tag535.xml"/><Relationship Id="rId6" Type="http://schemas.openxmlformats.org/officeDocument/2006/relationships/tags" Target="../tags/tag540.xml"/><Relationship Id="rId11" Type="http://schemas.microsoft.com/office/2007/relationships/hdphoto" Target="../media/hdphoto3.wdp"/><Relationship Id="rId5" Type="http://schemas.openxmlformats.org/officeDocument/2006/relationships/tags" Target="../tags/tag539.xml"/><Relationship Id="rId15" Type="http://schemas.openxmlformats.org/officeDocument/2006/relationships/image" Target="../media/image196.svg"/><Relationship Id="rId23" Type="http://schemas.openxmlformats.org/officeDocument/2006/relationships/image" Target="../media/image198.jpg"/><Relationship Id="rId10" Type="http://schemas.openxmlformats.org/officeDocument/2006/relationships/image" Target="../media/image47.png"/><Relationship Id="rId19" Type="http://schemas.openxmlformats.org/officeDocument/2006/relationships/image" Target="../media/image197.jpg"/><Relationship Id="rId4" Type="http://schemas.openxmlformats.org/officeDocument/2006/relationships/tags" Target="../tags/tag538.xml"/><Relationship Id="rId9" Type="http://schemas.openxmlformats.org/officeDocument/2006/relationships/image" Target="../media/image6.jpeg"/><Relationship Id="rId14" Type="http://schemas.openxmlformats.org/officeDocument/2006/relationships/image" Target="../media/image195.png"/><Relationship Id="rId22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53.svg"/><Relationship Id="rId18" Type="http://schemas.openxmlformats.org/officeDocument/2006/relationships/image" Target="../media/image90.png"/><Relationship Id="rId3" Type="http://schemas.openxmlformats.org/officeDocument/2006/relationships/tags" Target="../tags/tag543.xml"/><Relationship Id="rId21" Type="http://schemas.openxmlformats.org/officeDocument/2006/relationships/image" Target="../media/image198.jp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4.png"/><Relationship Id="rId17" Type="http://schemas.openxmlformats.org/officeDocument/2006/relationships/slide" Target="slide32.xml"/><Relationship Id="rId2" Type="http://schemas.openxmlformats.org/officeDocument/2006/relationships/tags" Target="../tags/tag542.xml"/><Relationship Id="rId16" Type="http://schemas.openxmlformats.org/officeDocument/2006/relationships/image" Target="../media/image196.svg"/><Relationship Id="rId20" Type="http://schemas.openxmlformats.org/officeDocument/2006/relationships/image" Target="../media/image197.jpg"/><Relationship Id="rId1" Type="http://schemas.openxmlformats.org/officeDocument/2006/relationships/tags" Target="../tags/tag541.xml"/><Relationship Id="rId6" Type="http://schemas.openxmlformats.org/officeDocument/2006/relationships/tags" Target="../tags/tag546.xml"/><Relationship Id="rId11" Type="http://schemas.microsoft.com/office/2007/relationships/hdphoto" Target="../media/hdphoto3.wdp"/><Relationship Id="rId5" Type="http://schemas.openxmlformats.org/officeDocument/2006/relationships/tags" Target="../tags/tag545.xml"/><Relationship Id="rId15" Type="http://schemas.openxmlformats.org/officeDocument/2006/relationships/image" Target="../media/image195.png"/><Relationship Id="rId10" Type="http://schemas.openxmlformats.org/officeDocument/2006/relationships/image" Target="../media/image47.png"/><Relationship Id="rId19" Type="http://schemas.openxmlformats.org/officeDocument/2006/relationships/image" Target="../media/image65.svg"/><Relationship Id="rId4" Type="http://schemas.openxmlformats.org/officeDocument/2006/relationships/tags" Target="../tags/tag544.xml"/><Relationship Id="rId9" Type="http://schemas.openxmlformats.org/officeDocument/2006/relationships/image" Target="../media/image6.jpeg"/><Relationship Id="rId14" Type="http://schemas.openxmlformats.org/officeDocument/2006/relationships/slide" Target="slid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201.png"/><Relationship Id="rId3" Type="http://schemas.openxmlformats.org/officeDocument/2006/relationships/tags" Target="../tags/tag549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200.svg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99.png"/><Relationship Id="rId5" Type="http://schemas.openxmlformats.org/officeDocument/2006/relationships/tags" Target="../tags/tag551.xml"/><Relationship Id="rId10" Type="http://schemas.microsoft.com/office/2007/relationships/hdphoto" Target="../media/hdphoto3.wdp"/><Relationship Id="rId4" Type="http://schemas.openxmlformats.org/officeDocument/2006/relationships/tags" Target="../tags/tag550.xml"/><Relationship Id="rId9" Type="http://schemas.openxmlformats.org/officeDocument/2006/relationships/image" Target="../media/image47.png"/><Relationship Id="rId14" Type="http://schemas.openxmlformats.org/officeDocument/2006/relationships/image" Target="../media/image20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559.xml"/><Relationship Id="rId13" Type="http://schemas.microsoft.com/office/2007/relationships/hdphoto" Target="../media/hdphoto3.wdp"/><Relationship Id="rId18" Type="http://schemas.openxmlformats.org/officeDocument/2006/relationships/image" Target="../media/image202.svg"/><Relationship Id="rId3" Type="http://schemas.openxmlformats.org/officeDocument/2006/relationships/tags" Target="../tags/tag554.xml"/><Relationship Id="rId21" Type="http://schemas.openxmlformats.org/officeDocument/2006/relationships/image" Target="../media/image205.png"/><Relationship Id="rId7" Type="http://schemas.openxmlformats.org/officeDocument/2006/relationships/tags" Target="../tags/tag558.xml"/><Relationship Id="rId12" Type="http://schemas.openxmlformats.org/officeDocument/2006/relationships/image" Target="../media/image47.png"/><Relationship Id="rId17" Type="http://schemas.openxmlformats.org/officeDocument/2006/relationships/image" Target="../media/image201.png"/><Relationship Id="rId25" Type="http://schemas.openxmlformats.org/officeDocument/2006/relationships/slide" Target="slide32.xml"/><Relationship Id="rId2" Type="http://schemas.openxmlformats.org/officeDocument/2006/relationships/tags" Target="../tags/tag553.xml"/><Relationship Id="rId16" Type="http://schemas.openxmlformats.org/officeDocument/2006/relationships/slide" Target="slide26.xml"/><Relationship Id="rId20" Type="http://schemas.openxmlformats.org/officeDocument/2006/relationships/image" Target="../media/image204.svg"/><Relationship Id="rId1" Type="http://schemas.openxmlformats.org/officeDocument/2006/relationships/tags" Target="../tags/tag552.xml"/><Relationship Id="rId6" Type="http://schemas.openxmlformats.org/officeDocument/2006/relationships/tags" Target="../tags/tag557.xml"/><Relationship Id="rId11" Type="http://schemas.openxmlformats.org/officeDocument/2006/relationships/image" Target="../media/image6.jpeg"/><Relationship Id="rId24" Type="http://schemas.openxmlformats.org/officeDocument/2006/relationships/image" Target="../media/image208.svg"/><Relationship Id="rId5" Type="http://schemas.openxmlformats.org/officeDocument/2006/relationships/tags" Target="../tags/tag556.xml"/><Relationship Id="rId15" Type="http://schemas.openxmlformats.org/officeDocument/2006/relationships/image" Target="../media/image53.svg"/><Relationship Id="rId23" Type="http://schemas.openxmlformats.org/officeDocument/2006/relationships/image" Target="../media/image207.png"/><Relationship Id="rId10" Type="http://schemas.openxmlformats.org/officeDocument/2006/relationships/notesSlide" Target="../notesSlides/notesSlide27.xml"/><Relationship Id="rId19" Type="http://schemas.openxmlformats.org/officeDocument/2006/relationships/image" Target="../media/image203.png"/><Relationship Id="rId4" Type="http://schemas.openxmlformats.org/officeDocument/2006/relationships/tags" Target="../tags/tag55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2.png"/><Relationship Id="rId22" Type="http://schemas.openxmlformats.org/officeDocument/2006/relationships/image" Target="../media/image20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567.xml"/><Relationship Id="rId13" Type="http://schemas.openxmlformats.org/officeDocument/2006/relationships/image" Target="../media/image6.jpeg"/><Relationship Id="rId18" Type="http://schemas.openxmlformats.org/officeDocument/2006/relationships/slide" Target="slide26.xml"/><Relationship Id="rId26" Type="http://schemas.openxmlformats.org/officeDocument/2006/relationships/image" Target="../media/image211.png"/><Relationship Id="rId3" Type="http://schemas.openxmlformats.org/officeDocument/2006/relationships/tags" Target="../tags/tag562.xml"/><Relationship Id="rId21" Type="http://schemas.openxmlformats.org/officeDocument/2006/relationships/image" Target="../media/image207.png"/><Relationship Id="rId34" Type="http://schemas.openxmlformats.org/officeDocument/2006/relationships/image" Target="../media/image219.png"/><Relationship Id="rId7" Type="http://schemas.openxmlformats.org/officeDocument/2006/relationships/tags" Target="../tags/tag566.xml"/><Relationship Id="rId12" Type="http://schemas.openxmlformats.org/officeDocument/2006/relationships/notesSlide" Target="../notesSlides/notesSlide28.xml"/><Relationship Id="rId17" Type="http://schemas.openxmlformats.org/officeDocument/2006/relationships/image" Target="../media/image53.svg"/><Relationship Id="rId25" Type="http://schemas.openxmlformats.org/officeDocument/2006/relationships/image" Target="../media/image210.png"/><Relationship Id="rId33" Type="http://schemas.openxmlformats.org/officeDocument/2006/relationships/image" Target="../media/image218.png"/><Relationship Id="rId2" Type="http://schemas.openxmlformats.org/officeDocument/2006/relationships/tags" Target="../tags/tag561.xml"/><Relationship Id="rId16" Type="http://schemas.openxmlformats.org/officeDocument/2006/relationships/image" Target="../media/image52.png"/><Relationship Id="rId20" Type="http://schemas.openxmlformats.org/officeDocument/2006/relationships/image" Target="../media/image202.svg"/><Relationship Id="rId29" Type="http://schemas.openxmlformats.org/officeDocument/2006/relationships/image" Target="../media/image214.svg"/><Relationship Id="rId1" Type="http://schemas.openxmlformats.org/officeDocument/2006/relationships/tags" Target="../tags/tag560.xml"/><Relationship Id="rId6" Type="http://schemas.openxmlformats.org/officeDocument/2006/relationships/tags" Target="../tags/tag565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209.png"/><Relationship Id="rId32" Type="http://schemas.openxmlformats.org/officeDocument/2006/relationships/image" Target="../media/image217.png"/><Relationship Id="rId5" Type="http://schemas.openxmlformats.org/officeDocument/2006/relationships/tags" Target="../tags/tag564.xml"/><Relationship Id="rId15" Type="http://schemas.microsoft.com/office/2007/relationships/hdphoto" Target="../media/hdphoto3.wdp"/><Relationship Id="rId23" Type="http://schemas.openxmlformats.org/officeDocument/2006/relationships/slide" Target="slide32.xml"/><Relationship Id="rId28" Type="http://schemas.openxmlformats.org/officeDocument/2006/relationships/image" Target="../media/image213.png"/><Relationship Id="rId10" Type="http://schemas.openxmlformats.org/officeDocument/2006/relationships/tags" Target="../tags/tag569.xml"/><Relationship Id="rId19" Type="http://schemas.openxmlformats.org/officeDocument/2006/relationships/image" Target="../media/image201.png"/><Relationship Id="rId31" Type="http://schemas.openxmlformats.org/officeDocument/2006/relationships/image" Target="../media/image216.svg"/><Relationship Id="rId4" Type="http://schemas.openxmlformats.org/officeDocument/2006/relationships/tags" Target="../tags/tag563.xml"/><Relationship Id="rId9" Type="http://schemas.openxmlformats.org/officeDocument/2006/relationships/tags" Target="../tags/tag568.xml"/><Relationship Id="rId14" Type="http://schemas.openxmlformats.org/officeDocument/2006/relationships/image" Target="../media/image47.png"/><Relationship Id="rId22" Type="http://schemas.openxmlformats.org/officeDocument/2006/relationships/image" Target="../media/image208.svg"/><Relationship Id="rId27" Type="http://schemas.openxmlformats.org/officeDocument/2006/relationships/image" Target="../media/image212.svg"/><Relationship Id="rId30" Type="http://schemas.openxmlformats.org/officeDocument/2006/relationships/image" Target="../media/image215.png"/><Relationship Id="rId35" Type="http://schemas.openxmlformats.org/officeDocument/2006/relationships/image" Target="../media/image22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577.xml"/><Relationship Id="rId13" Type="http://schemas.microsoft.com/office/2007/relationships/hdphoto" Target="../media/hdphoto3.wdp"/><Relationship Id="rId18" Type="http://schemas.openxmlformats.org/officeDocument/2006/relationships/image" Target="../media/image202.svg"/><Relationship Id="rId3" Type="http://schemas.openxmlformats.org/officeDocument/2006/relationships/tags" Target="../tags/tag572.xml"/><Relationship Id="rId21" Type="http://schemas.openxmlformats.org/officeDocument/2006/relationships/slide" Target="slide32.xml"/><Relationship Id="rId7" Type="http://schemas.openxmlformats.org/officeDocument/2006/relationships/tags" Target="../tags/tag576.xml"/><Relationship Id="rId12" Type="http://schemas.openxmlformats.org/officeDocument/2006/relationships/image" Target="../media/image47.png"/><Relationship Id="rId17" Type="http://schemas.openxmlformats.org/officeDocument/2006/relationships/image" Target="../media/image201.png"/><Relationship Id="rId2" Type="http://schemas.openxmlformats.org/officeDocument/2006/relationships/tags" Target="../tags/tag571.xml"/><Relationship Id="rId16" Type="http://schemas.openxmlformats.org/officeDocument/2006/relationships/slide" Target="slide26.xml"/><Relationship Id="rId20" Type="http://schemas.openxmlformats.org/officeDocument/2006/relationships/image" Target="../media/image208.svg"/><Relationship Id="rId1" Type="http://schemas.openxmlformats.org/officeDocument/2006/relationships/tags" Target="../tags/tag570.xml"/><Relationship Id="rId6" Type="http://schemas.openxmlformats.org/officeDocument/2006/relationships/tags" Target="../tags/tag575.xml"/><Relationship Id="rId11" Type="http://schemas.openxmlformats.org/officeDocument/2006/relationships/image" Target="../media/image6.jpeg"/><Relationship Id="rId5" Type="http://schemas.openxmlformats.org/officeDocument/2006/relationships/tags" Target="../tags/tag574.xml"/><Relationship Id="rId15" Type="http://schemas.openxmlformats.org/officeDocument/2006/relationships/image" Target="../media/image53.svg"/><Relationship Id="rId23" Type="http://schemas.openxmlformats.org/officeDocument/2006/relationships/image" Target="../media/image222.svg"/><Relationship Id="rId10" Type="http://schemas.openxmlformats.org/officeDocument/2006/relationships/notesSlide" Target="../notesSlides/notesSlide29.xml"/><Relationship Id="rId19" Type="http://schemas.openxmlformats.org/officeDocument/2006/relationships/image" Target="../media/image207.png"/><Relationship Id="rId4" Type="http://schemas.openxmlformats.org/officeDocument/2006/relationships/tags" Target="../tags/tag573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2.png"/><Relationship Id="rId22" Type="http://schemas.openxmlformats.org/officeDocument/2006/relationships/image" Target="../media/image2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585.xml"/><Relationship Id="rId13" Type="http://schemas.microsoft.com/office/2007/relationships/hdphoto" Target="../media/hdphoto3.wdp"/><Relationship Id="rId3" Type="http://schemas.openxmlformats.org/officeDocument/2006/relationships/tags" Target="../tags/tag580.xml"/><Relationship Id="rId7" Type="http://schemas.openxmlformats.org/officeDocument/2006/relationships/tags" Target="../tags/tag584.xml"/><Relationship Id="rId12" Type="http://schemas.openxmlformats.org/officeDocument/2006/relationships/image" Target="../media/image47.png"/><Relationship Id="rId17" Type="http://schemas.openxmlformats.org/officeDocument/2006/relationships/image" Target="../media/image225.svg"/><Relationship Id="rId2" Type="http://schemas.openxmlformats.org/officeDocument/2006/relationships/tags" Target="../tags/tag579.xml"/><Relationship Id="rId16" Type="http://schemas.openxmlformats.org/officeDocument/2006/relationships/image" Target="../media/image101.png"/><Relationship Id="rId1" Type="http://schemas.openxmlformats.org/officeDocument/2006/relationships/tags" Target="../tags/tag578.xml"/><Relationship Id="rId6" Type="http://schemas.openxmlformats.org/officeDocument/2006/relationships/tags" Target="../tags/tag583.xml"/><Relationship Id="rId11" Type="http://schemas.openxmlformats.org/officeDocument/2006/relationships/image" Target="../media/image6.jpeg"/><Relationship Id="rId5" Type="http://schemas.openxmlformats.org/officeDocument/2006/relationships/tags" Target="../tags/tag582.xml"/><Relationship Id="rId15" Type="http://schemas.openxmlformats.org/officeDocument/2006/relationships/image" Target="../media/image224.svg"/><Relationship Id="rId10" Type="http://schemas.openxmlformats.org/officeDocument/2006/relationships/notesSlide" Target="../notesSlides/notesSlide30.xml"/><Relationship Id="rId4" Type="http://schemas.openxmlformats.org/officeDocument/2006/relationships/tags" Target="../tags/tag581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593.xml"/><Relationship Id="rId13" Type="http://schemas.openxmlformats.org/officeDocument/2006/relationships/image" Target="../media/image47.png"/><Relationship Id="rId18" Type="http://schemas.openxmlformats.org/officeDocument/2006/relationships/image" Target="../media/image226.png"/><Relationship Id="rId26" Type="http://schemas.openxmlformats.org/officeDocument/2006/relationships/image" Target="../media/image225.svg"/><Relationship Id="rId3" Type="http://schemas.openxmlformats.org/officeDocument/2006/relationships/tags" Target="../tags/tag588.xml"/><Relationship Id="rId21" Type="http://schemas.openxmlformats.org/officeDocument/2006/relationships/image" Target="../media/image229.svg"/><Relationship Id="rId7" Type="http://schemas.openxmlformats.org/officeDocument/2006/relationships/tags" Target="../tags/tag592.xml"/><Relationship Id="rId12" Type="http://schemas.openxmlformats.org/officeDocument/2006/relationships/image" Target="../media/image6.jpeg"/><Relationship Id="rId17" Type="http://schemas.openxmlformats.org/officeDocument/2006/relationships/slide" Target="slide26.xml"/><Relationship Id="rId25" Type="http://schemas.openxmlformats.org/officeDocument/2006/relationships/image" Target="../media/image101.png"/><Relationship Id="rId2" Type="http://schemas.openxmlformats.org/officeDocument/2006/relationships/tags" Target="../tags/tag587.xml"/><Relationship Id="rId16" Type="http://schemas.openxmlformats.org/officeDocument/2006/relationships/image" Target="../media/image53.svg"/><Relationship Id="rId20" Type="http://schemas.openxmlformats.org/officeDocument/2006/relationships/image" Target="../media/image228.png"/><Relationship Id="rId29" Type="http://schemas.openxmlformats.org/officeDocument/2006/relationships/slide" Target="slide28.xml"/><Relationship Id="rId1" Type="http://schemas.openxmlformats.org/officeDocument/2006/relationships/tags" Target="../tags/tag586.xml"/><Relationship Id="rId6" Type="http://schemas.openxmlformats.org/officeDocument/2006/relationships/tags" Target="../tags/tag591.xml"/><Relationship Id="rId11" Type="http://schemas.openxmlformats.org/officeDocument/2006/relationships/notesSlide" Target="../notesSlides/notesSlide31.xml"/><Relationship Id="rId24" Type="http://schemas.openxmlformats.org/officeDocument/2006/relationships/slide" Target="slide32.xml"/><Relationship Id="rId5" Type="http://schemas.openxmlformats.org/officeDocument/2006/relationships/tags" Target="../tags/tag590.xml"/><Relationship Id="rId15" Type="http://schemas.openxmlformats.org/officeDocument/2006/relationships/image" Target="../media/image52.png"/><Relationship Id="rId23" Type="http://schemas.openxmlformats.org/officeDocument/2006/relationships/image" Target="../media/image231.svg"/><Relationship Id="rId28" Type="http://schemas.openxmlformats.org/officeDocument/2006/relationships/image" Target="../media/image233.sv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227.svg"/><Relationship Id="rId4" Type="http://schemas.openxmlformats.org/officeDocument/2006/relationships/tags" Target="../tags/tag589.xml"/><Relationship Id="rId9" Type="http://schemas.openxmlformats.org/officeDocument/2006/relationships/tags" Target="../tags/tag594.xml"/><Relationship Id="rId14" Type="http://schemas.microsoft.com/office/2007/relationships/hdphoto" Target="../media/hdphoto3.wdp"/><Relationship Id="rId22" Type="http://schemas.openxmlformats.org/officeDocument/2006/relationships/image" Target="../media/image230.png"/><Relationship Id="rId27" Type="http://schemas.openxmlformats.org/officeDocument/2006/relationships/image" Target="../media/image2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602.xml"/><Relationship Id="rId13" Type="http://schemas.openxmlformats.org/officeDocument/2006/relationships/tags" Target="../tags/tag607.xml"/><Relationship Id="rId18" Type="http://schemas.openxmlformats.org/officeDocument/2006/relationships/audio" Target="../media/audio1.wav"/><Relationship Id="rId26" Type="http://schemas.openxmlformats.org/officeDocument/2006/relationships/image" Target="../media/image227.svg"/><Relationship Id="rId3" Type="http://schemas.openxmlformats.org/officeDocument/2006/relationships/tags" Target="../tags/tag597.xml"/><Relationship Id="rId21" Type="http://schemas.microsoft.com/office/2007/relationships/hdphoto" Target="../media/hdphoto3.wdp"/><Relationship Id="rId34" Type="http://schemas.openxmlformats.org/officeDocument/2006/relationships/image" Target="../media/image235.svg"/><Relationship Id="rId7" Type="http://schemas.openxmlformats.org/officeDocument/2006/relationships/tags" Target="../tags/tag601.xml"/><Relationship Id="rId12" Type="http://schemas.openxmlformats.org/officeDocument/2006/relationships/tags" Target="../tags/tag606.xml"/><Relationship Id="rId17" Type="http://schemas.openxmlformats.org/officeDocument/2006/relationships/notesSlide" Target="../notesSlides/notesSlide32.xml"/><Relationship Id="rId25" Type="http://schemas.openxmlformats.org/officeDocument/2006/relationships/image" Target="../media/image226.png"/><Relationship Id="rId33" Type="http://schemas.openxmlformats.org/officeDocument/2006/relationships/image" Target="../media/image234.png"/><Relationship Id="rId2" Type="http://schemas.openxmlformats.org/officeDocument/2006/relationships/tags" Target="../tags/tag596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47.png"/><Relationship Id="rId29" Type="http://schemas.openxmlformats.org/officeDocument/2006/relationships/image" Target="../media/image225.svg"/><Relationship Id="rId1" Type="http://schemas.openxmlformats.org/officeDocument/2006/relationships/tags" Target="../tags/tag595.xml"/><Relationship Id="rId6" Type="http://schemas.openxmlformats.org/officeDocument/2006/relationships/tags" Target="../tags/tag600.xml"/><Relationship Id="rId11" Type="http://schemas.openxmlformats.org/officeDocument/2006/relationships/tags" Target="../tags/tag605.xml"/><Relationship Id="rId24" Type="http://schemas.openxmlformats.org/officeDocument/2006/relationships/slide" Target="slide26.xml"/><Relationship Id="rId32" Type="http://schemas.openxmlformats.org/officeDocument/2006/relationships/slide" Target="slide28.xml"/><Relationship Id="rId5" Type="http://schemas.openxmlformats.org/officeDocument/2006/relationships/tags" Target="../tags/tag599.xml"/><Relationship Id="rId15" Type="http://schemas.openxmlformats.org/officeDocument/2006/relationships/tags" Target="../tags/tag609.xml"/><Relationship Id="rId23" Type="http://schemas.openxmlformats.org/officeDocument/2006/relationships/image" Target="../media/image53.svg"/><Relationship Id="rId28" Type="http://schemas.openxmlformats.org/officeDocument/2006/relationships/image" Target="../media/image101.png"/><Relationship Id="rId10" Type="http://schemas.openxmlformats.org/officeDocument/2006/relationships/tags" Target="../tags/tag604.xml"/><Relationship Id="rId19" Type="http://schemas.openxmlformats.org/officeDocument/2006/relationships/image" Target="../media/image6.jpeg"/><Relationship Id="rId31" Type="http://schemas.openxmlformats.org/officeDocument/2006/relationships/image" Target="../media/image233.svg"/><Relationship Id="rId4" Type="http://schemas.openxmlformats.org/officeDocument/2006/relationships/tags" Target="../tags/tag598.xml"/><Relationship Id="rId9" Type="http://schemas.openxmlformats.org/officeDocument/2006/relationships/tags" Target="../tags/tag603.xml"/><Relationship Id="rId14" Type="http://schemas.openxmlformats.org/officeDocument/2006/relationships/tags" Target="../tags/tag608.xml"/><Relationship Id="rId22" Type="http://schemas.openxmlformats.org/officeDocument/2006/relationships/image" Target="../media/image52.png"/><Relationship Id="rId27" Type="http://schemas.openxmlformats.org/officeDocument/2006/relationships/slide" Target="slide32.xml"/><Relationship Id="rId30" Type="http://schemas.openxmlformats.org/officeDocument/2006/relationships/image" Target="../media/image2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image" Target="../media/image6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9.svg"/><Relationship Id="rId5" Type="http://schemas.openxmlformats.org/officeDocument/2006/relationships/tags" Target="../tags/tag6.xml"/><Relationship Id="rId10" Type="http://schemas.openxmlformats.org/officeDocument/2006/relationships/image" Target="../media/image8.png"/><Relationship Id="rId4" Type="http://schemas.openxmlformats.org/officeDocument/2006/relationships/tags" Target="../tags/tag5.xml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617.xml"/><Relationship Id="rId13" Type="http://schemas.openxmlformats.org/officeDocument/2006/relationships/image" Target="../media/image47.png"/><Relationship Id="rId18" Type="http://schemas.openxmlformats.org/officeDocument/2006/relationships/image" Target="../media/image226.png"/><Relationship Id="rId3" Type="http://schemas.openxmlformats.org/officeDocument/2006/relationships/tags" Target="../tags/tag612.xml"/><Relationship Id="rId21" Type="http://schemas.openxmlformats.org/officeDocument/2006/relationships/image" Target="../media/image101.png"/><Relationship Id="rId7" Type="http://schemas.openxmlformats.org/officeDocument/2006/relationships/tags" Target="../tags/tag616.xml"/><Relationship Id="rId12" Type="http://schemas.openxmlformats.org/officeDocument/2006/relationships/image" Target="../media/image6.jpeg"/><Relationship Id="rId17" Type="http://schemas.openxmlformats.org/officeDocument/2006/relationships/slide" Target="slide26.xml"/><Relationship Id="rId25" Type="http://schemas.openxmlformats.org/officeDocument/2006/relationships/slide" Target="slide28.xml"/><Relationship Id="rId2" Type="http://schemas.openxmlformats.org/officeDocument/2006/relationships/tags" Target="../tags/tag611.xml"/><Relationship Id="rId16" Type="http://schemas.openxmlformats.org/officeDocument/2006/relationships/image" Target="../media/image53.svg"/><Relationship Id="rId20" Type="http://schemas.openxmlformats.org/officeDocument/2006/relationships/slide" Target="slide32.xml"/><Relationship Id="rId1" Type="http://schemas.openxmlformats.org/officeDocument/2006/relationships/tags" Target="../tags/tag610.xml"/><Relationship Id="rId6" Type="http://schemas.openxmlformats.org/officeDocument/2006/relationships/tags" Target="../tags/tag615.xml"/><Relationship Id="rId11" Type="http://schemas.openxmlformats.org/officeDocument/2006/relationships/notesSlide" Target="../notesSlides/notesSlide33.xml"/><Relationship Id="rId24" Type="http://schemas.openxmlformats.org/officeDocument/2006/relationships/image" Target="../media/image233.svg"/><Relationship Id="rId5" Type="http://schemas.openxmlformats.org/officeDocument/2006/relationships/tags" Target="../tags/tag614.xml"/><Relationship Id="rId15" Type="http://schemas.openxmlformats.org/officeDocument/2006/relationships/image" Target="../media/image52.png"/><Relationship Id="rId23" Type="http://schemas.openxmlformats.org/officeDocument/2006/relationships/image" Target="../media/image232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227.svg"/><Relationship Id="rId4" Type="http://schemas.openxmlformats.org/officeDocument/2006/relationships/tags" Target="../tags/tag613.xml"/><Relationship Id="rId9" Type="http://schemas.openxmlformats.org/officeDocument/2006/relationships/tags" Target="../tags/tag618.xml"/><Relationship Id="rId14" Type="http://schemas.microsoft.com/office/2007/relationships/hdphoto" Target="../media/hdphoto3.wdp"/><Relationship Id="rId22" Type="http://schemas.openxmlformats.org/officeDocument/2006/relationships/image" Target="../media/image22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626.xml"/><Relationship Id="rId13" Type="http://schemas.microsoft.com/office/2007/relationships/hdphoto" Target="../media/hdphoto3.wdp"/><Relationship Id="rId3" Type="http://schemas.openxmlformats.org/officeDocument/2006/relationships/tags" Target="../tags/tag621.xml"/><Relationship Id="rId7" Type="http://schemas.openxmlformats.org/officeDocument/2006/relationships/tags" Target="../tags/tag625.xml"/><Relationship Id="rId12" Type="http://schemas.openxmlformats.org/officeDocument/2006/relationships/image" Target="../media/image47.png"/><Relationship Id="rId17" Type="http://schemas.openxmlformats.org/officeDocument/2006/relationships/image" Target="../media/image239.svg"/><Relationship Id="rId2" Type="http://schemas.openxmlformats.org/officeDocument/2006/relationships/tags" Target="../tags/tag620.xml"/><Relationship Id="rId16" Type="http://schemas.openxmlformats.org/officeDocument/2006/relationships/image" Target="../media/image238.png"/><Relationship Id="rId1" Type="http://schemas.openxmlformats.org/officeDocument/2006/relationships/tags" Target="../tags/tag619.xml"/><Relationship Id="rId6" Type="http://schemas.openxmlformats.org/officeDocument/2006/relationships/tags" Target="../tags/tag624.xml"/><Relationship Id="rId11" Type="http://schemas.openxmlformats.org/officeDocument/2006/relationships/image" Target="../media/image6.jpeg"/><Relationship Id="rId5" Type="http://schemas.openxmlformats.org/officeDocument/2006/relationships/tags" Target="../tags/tag623.xml"/><Relationship Id="rId15" Type="http://schemas.openxmlformats.org/officeDocument/2006/relationships/image" Target="../media/image237.svg"/><Relationship Id="rId10" Type="http://schemas.openxmlformats.org/officeDocument/2006/relationships/notesSlide" Target="../notesSlides/notesSlide34.xml"/><Relationship Id="rId4" Type="http://schemas.openxmlformats.org/officeDocument/2006/relationships/tags" Target="../tags/tag622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634.xml"/><Relationship Id="rId13" Type="http://schemas.microsoft.com/office/2007/relationships/hdphoto" Target="../media/hdphoto3.wdp"/><Relationship Id="rId18" Type="http://schemas.openxmlformats.org/officeDocument/2006/relationships/image" Target="../media/image202.svg"/><Relationship Id="rId3" Type="http://schemas.openxmlformats.org/officeDocument/2006/relationships/tags" Target="../tags/tag629.xml"/><Relationship Id="rId21" Type="http://schemas.openxmlformats.org/officeDocument/2006/relationships/image" Target="../media/image205.png"/><Relationship Id="rId7" Type="http://schemas.openxmlformats.org/officeDocument/2006/relationships/tags" Target="../tags/tag633.xml"/><Relationship Id="rId12" Type="http://schemas.openxmlformats.org/officeDocument/2006/relationships/image" Target="../media/image47.png"/><Relationship Id="rId17" Type="http://schemas.openxmlformats.org/officeDocument/2006/relationships/image" Target="../media/image201.png"/><Relationship Id="rId25" Type="http://schemas.openxmlformats.org/officeDocument/2006/relationships/slide" Target="slide32.xml"/><Relationship Id="rId2" Type="http://schemas.openxmlformats.org/officeDocument/2006/relationships/tags" Target="../tags/tag628.xml"/><Relationship Id="rId16" Type="http://schemas.openxmlformats.org/officeDocument/2006/relationships/slide" Target="slide26.xml"/><Relationship Id="rId20" Type="http://schemas.openxmlformats.org/officeDocument/2006/relationships/image" Target="../media/image204.svg"/><Relationship Id="rId1" Type="http://schemas.openxmlformats.org/officeDocument/2006/relationships/tags" Target="../tags/tag627.xml"/><Relationship Id="rId6" Type="http://schemas.openxmlformats.org/officeDocument/2006/relationships/tags" Target="../tags/tag632.xml"/><Relationship Id="rId11" Type="http://schemas.openxmlformats.org/officeDocument/2006/relationships/image" Target="../media/image6.jpeg"/><Relationship Id="rId24" Type="http://schemas.openxmlformats.org/officeDocument/2006/relationships/image" Target="../media/image208.svg"/><Relationship Id="rId5" Type="http://schemas.openxmlformats.org/officeDocument/2006/relationships/tags" Target="../tags/tag631.xml"/><Relationship Id="rId15" Type="http://schemas.openxmlformats.org/officeDocument/2006/relationships/image" Target="../media/image53.svg"/><Relationship Id="rId23" Type="http://schemas.openxmlformats.org/officeDocument/2006/relationships/image" Target="../media/image207.png"/><Relationship Id="rId10" Type="http://schemas.openxmlformats.org/officeDocument/2006/relationships/notesSlide" Target="../notesSlides/notesSlide35.xml"/><Relationship Id="rId19" Type="http://schemas.openxmlformats.org/officeDocument/2006/relationships/image" Target="../media/image203.png"/><Relationship Id="rId4" Type="http://schemas.openxmlformats.org/officeDocument/2006/relationships/tags" Target="../tags/tag630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2.png"/><Relationship Id="rId22" Type="http://schemas.openxmlformats.org/officeDocument/2006/relationships/image" Target="../media/image206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.xml"/><Relationship Id="rId7" Type="http://schemas.openxmlformats.org/officeDocument/2006/relationships/image" Target="../media/image6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9.svg"/><Relationship Id="rId5" Type="http://schemas.openxmlformats.org/officeDocument/2006/relationships/tags" Target="../tags/tag11.xml"/><Relationship Id="rId10" Type="http://schemas.openxmlformats.org/officeDocument/2006/relationships/image" Target="../media/image8.png"/><Relationship Id="rId4" Type="http://schemas.openxmlformats.org/officeDocument/2006/relationships/tags" Target="../tags/tag10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24.xml"/><Relationship Id="rId18" Type="http://schemas.openxmlformats.org/officeDocument/2006/relationships/tags" Target="../tags/tag27.xml"/><Relationship Id="rId26" Type="http://schemas.openxmlformats.org/officeDocument/2006/relationships/tags" Target="../tags/tag35.xml"/><Relationship Id="rId39" Type="http://schemas.openxmlformats.org/officeDocument/2006/relationships/tags" Target="../tags/tag48.xml"/><Relationship Id="rId21" Type="http://schemas.openxmlformats.org/officeDocument/2006/relationships/tags" Target="../tags/tag30.xml"/><Relationship Id="rId34" Type="http://schemas.openxmlformats.org/officeDocument/2006/relationships/tags" Target="../tags/tag43.xml"/><Relationship Id="rId42" Type="http://schemas.openxmlformats.org/officeDocument/2006/relationships/tags" Target="../tags/tag51.xml"/><Relationship Id="rId47" Type="http://schemas.microsoft.com/office/2007/relationships/hdphoto" Target="../media/hdphoto1.wdp"/><Relationship Id="rId50" Type="http://schemas.openxmlformats.org/officeDocument/2006/relationships/slide" Target="slide8.xml"/><Relationship Id="rId55" Type="http://schemas.openxmlformats.org/officeDocument/2006/relationships/image" Target="../media/image15.png"/><Relationship Id="rId63" Type="http://schemas.openxmlformats.org/officeDocument/2006/relationships/image" Target="../media/image23.png"/><Relationship Id="rId68" Type="http://schemas.openxmlformats.org/officeDocument/2006/relationships/image" Target="../media/image28.svg"/><Relationship Id="rId7" Type="http://schemas.openxmlformats.org/officeDocument/2006/relationships/tags" Target="../tags/tag18.xml"/><Relationship Id="rId71" Type="http://schemas.openxmlformats.org/officeDocument/2006/relationships/image" Target="../media/image5.png"/><Relationship Id="rId2" Type="http://schemas.openxmlformats.org/officeDocument/2006/relationships/tags" Target="../tags/tag13.xml"/><Relationship Id="rId16" Type="http://schemas.microsoft.com/office/2007/relationships/media" Target="../media/media2.m4a"/><Relationship Id="rId29" Type="http://schemas.openxmlformats.org/officeDocument/2006/relationships/tags" Target="../tags/tag38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tags" Target="../tags/tag33.xml"/><Relationship Id="rId32" Type="http://schemas.openxmlformats.org/officeDocument/2006/relationships/tags" Target="../tags/tag41.xml"/><Relationship Id="rId37" Type="http://schemas.openxmlformats.org/officeDocument/2006/relationships/tags" Target="../tags/tag46.xml"/><Relationship Id="rId40" Type="http://schemas.openxmlformats.org/officeDocument/2006/relationships/tags" Target="../tags/tag49.xml"/><Relationship Id="rId45" Type="http://schemas.openxmlformats.org/officeDocument/2006/relationships/image" Target="../media/image10.jpg"/><Relationship Id="rId53" Type="http://schemas.openxmlformats.org/officeDocument/2006/relationships/image" Target="../media/image13.png"/><Relationship Id="rId58" Type="http://schemas.openxmlformats.org/officeDocument/2006/relationships/image" Target="../media/image18.svg"/><Relationship Id="rId66" Type="http://schemas.openxmlformats.org/officeDocument/2006/relationships/image" Target="../media/image26.svg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23" Type="http://schemas.openxmlformats.org/officeDocument/2006/relationships/tags" Target="../tags/tag32.xml"/><Relationship Id="rId28" Type="http://schemas.openxmlformats.org/officeDocument/2006/relationships/tags" Target="../tags/tag37.xml"/><Relationship Id="rId36" Type="http://schemas.openxmlformats.org/officeDocument/2006/relationships/tags" Target="../tags/tag45.xml"/><Relationship Id="rId49" Type="http://schemas.openxmlformats.org/officeDocument/2006/relationships/image" Target="../media/image9.svg"/><Relationship Id="rId57" Type="http://schemas.openxmlformats.org/officeDocument/2006/relationships/image" Target="../media/image17.png"/><Relationship Id="rId61" Type="http://schemas.openxmlformats.org/officeDocument/2006/relationships/image" Target="../media/image21.png"/><Relationship Id="rId10" Type="http://schemas.openxmlformats.org/officeDocument/2006/relationships/tags" Target="../tags/tag21.xml"/><Relationship Id="rId19" Type="http://schemas.openxmlformats.org/officeDocument/2006/relationships/tags" Target="../tags/tag28.xml"/><Relationship Id="rId31" Type="http://schemas.openxmlformats.org/officeDocument/2006/relationships/tags" Target="../tags/tag40.xml"/><Relationship Id="rId44" Type="http://schemas.openxmlformats.org/officeDocument/2006/relationships/image" Target="../media/image6.jpeg"/><Relationship Id="rId52" Type="http://schemas.openxmlformats.org/officeDocument/2006/relationships/image" Target="../media/image12.svg"/><Relationship Id="rId60" Type="http://schemas.openxmlformats.org/officeDocument/2006/relationships/image" Target="../media/image20.svg"/><Relationship Id="rId65" Type="http://schemas.openxmlformats.org/officeDocument/2006/relationships/image" Target="../media/image25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tags" Target="../tags/tag39.xml"/><Relationship Id="rId35" Type="http://schemas.openxmlformats.org/officeDocument/2006/relationships/tags" Target="../tags/tag44.xml"/><Relationship Id="rId43" Type="http://schemas.openxmlformats.org/officeDocument/2006/relationships/slideLayout" Target="../slideLayouts/slideLayout1.xml"/><Relationship Id="rId48" Type="http://schemas.openxmlformats.org/officeDocument/2006/relationships/image" Target="../media/image8.png"/><Relationship Id="rId56" Type="http://schemas.openxmlformats.org/officeDocument/2006/relationships/image" Target="../media/image16.svg"/><Relationship Id="rId64" Type="http://schemas.openxmlformats.org/officeDocument/2006/relationships/image" Target="../media/image24.svg"/><Relationship Id="rId69" Type="http://schemas.openxmlformats.org/officeDocument/2006/relationships/image" Target="../media/image29.png"/><Relationship Id="rId8" Type="http://schemas.openxmlformats.org/officeDocument/2006/relationships/tags" Target="../tags/tag19.xml"/><Relationship Id="rId51" Type="http://schemas.openxmlformats.org/officeDocument/2006/relationships/image" Target="../media/image11.png"/><Relationship Id="rId3" Type="http://schemas.openxmlformats.org/officeDocument/2006/relationships/tags" Target="../tags/tag14.xml"/><Relationship Id="rId12" Type="http://schemas.openxmlformats.org/officeDocument/2006/relationships/tags" Target="../tags/tag23.xml"/><Relationship Id="rId17" Type="http://schemas.openxmlformats.org/officeDocument/2006/relationships/audio" Target="../media/media2.m4a"/><Relationship Id="rId25" Type="http://schemas.openxmlformats.org/officeDocument/2006/relationships/tags" Target="../tags/tag34.xml"/><Relationship Id="rId33" Type="http://schemas.openxmlformats.org/officeDocument/2006/relationships/tags" Target="../tags/tag42.xml"/><Relationship Id="rId38" Type="http://schemas.openxmlformats.org/officeDocument/2006/relationships/tags" Target="../tags/tag47.xml"/><Relationship Id="rId46" Type="http://schemas.openxmlformats.org/officeDocument/2006/relationships/image" Target="../media/image7.png"/><Relationship Id="rId59" Type="http://schemas.openxmlformats.org/officeDocument/2006/relationships/image" Target="../media/image19.png"/><Relationship Id="rId67" Type="http://schemas.openxmlformats.org/officeDocument/2006/relationships/image" Target="../media/image27.png"/><Relationship Id="rId20" Type="http://schemas.openxmlformats.org/officeDocument/2006/relationships/tags" Target="../tags/tag29.xml"/><Relationship Id="rId41" Type="http://schemas.openxmlformats.org/officeDocument/2006/relationships/tags" Target="../tags/tag50.xml"/><Relationship Id="rId54" Type="http://schemas.openxmlformats.org/officeDocument/2006/relationships/image" Target="../media/image14.svg"/><Relationship Id="rId62" Type="http://schemas.openxmlformats.org/officeDocument/2006/relationships/image" Target="../media/image22.svg"/><Relationship Id="rId70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77.xml"/><Relationship Id="rId117" Type="http://schemas.openxmlformats.org/officeDocument/2006/relationships/image" Target="../media/image28.svg"/><Relationship Id="rId21" Type="http://schemas.openxmlformats.org/officeDocument/2006/relationships/tags" Target="../tags/tag72.xml"/><Relationship Id="rId42" Type="http://schemas.openxmlformats.org/officeDocument/2006/relationships/tags" Target="../tags/tag93.xml"/><Relationship Id="rId47" Type="http://schemas.openxmlformats.org/officeDocument/2006/relationships/tags" Target="../tags/tag98.xml"/><Relationship Id="rId63" Type="http://schemas.openxmlformats.org/officeDocument/2006/relationships/tags" Target="../tags/tag114.xml"/><Relationship Id="rId68" Type="http://schemas.openxmlformats.org/officeDocument/2006/relationships/tags" Target="../tags/tag119.xml"/><Relationship Id="rId84" Type="http://schemas.openxmlformats.org/officeDocument/2006/relationships/image" Target="../media/image34.png"/><Relationship Id="rId89" Type="http://schemas.openxmlformats.org/officeDocument/2006/relationships/image" Target="../media/image39.png"/><Relationship Id="rId112" Type="http://schemas.openxmlformats.org/officeDocument/2006/relationships/image" Target="../media/image23.png"/><Relationship Id="rId16" Type="http://schemas.openxmlformats.org/officeDocument/2006/relationships/tags" Target="../tags/tag67.xml"/><Relationship Id="rId107" Type="http://schemas.openxmlformats.org/officeDocument/2006/relationships/image" Target="../media/image18.svg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45" Type="http://schemas.openxmlformats.org/officeDocument/2006/relationships/tags" Target="../tags/tag96.xml"/><Relationship Id="rId53" Type="http://schemas.openxmlformats.org/officeDocument/2006/relationships/tags" Target="../tags/tag104.xml"/><Relationship Id="rId58" Type="http://schemas.openxmlformats.org/officeDocument/2006/relationships/tags" Target="../tags/tag109.xml"/><Relationship Id="rId66" Type="http://schemas.openxmlformats.org/officeDocument/2006/relationships/tags" Target="../tags/tag117.xml"/><Relationship Id="rId74" Type="http://schemas.openxmlformats.org/officeDocument/2006/relationships/tags" Target="../tags/tag125.xml"/><Relationship Id="rId79" Type="http://schemas.openxmlformats.org/officeDocument/2006/relationships/image" Target="../media/image6.jpeg"/><Relationship Id="rId87" Type="http://schemas.openxmlformats.org/officeDocument/2006/relationships/image" Target="../media/image37.png"/><Relationship Id="rId102" Type="http://schemas.openxmlformats.org/officeDocument/2006/relationships/image" Target="../media/image13.png"/><Relationship Id="rId110" Type="http://schemas.openxmlformats.org/officeDocument/2006/relationships/image" Target="../media/image21.png"/><Relationship Id="rId115" Type="http://schemas.openxmlformats.org/officeDocument/2006/relationships/image" Target="../media/image26.svg"/><Relationship Id="rId5" Type="http://schemas.openxmlformats.org/officeDocument/2006/relationships/tags" Target="../tags/tag56.xml"/><Relationship Id="rId61" Type="http://schemas.openxmlformats.org/officeDocument/2006/relationships/tags" Target="../tags/tag112.xml"/><Relationship Id="rId82" Type="http://schemas.openxmlformats.org/officeDocument/2006/relationships/image" Target="../media/image32.png"/><Relationship Id="rId90" Type="http://schemas.openxmlformats.org/officeDocument/2006/relationships/image" Target="../media/image40.svg"/><Relationship Id="rId95" Type="http://schemas.openxmlformats.org/officeDocument/2006/relationships/image" Target="../media/image41.png"/><Relationship Id="rId19" Type="http://schemas.openxmlformats.org/officeDocument/2006/relationships/tags" Target="../tags/tag7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48" Type="http://schemas.openxmlformats.org/officeDocument/2006/relationships/tags" Target="../tags/tag99.xml"/><Relationship Id="rId56" Type="http://schemas.openxmlformats.org/officeDocument/2006/relationships/tags" Target="../tags/tag107.xml"/><Relationship Id="rId64" Type="http://schemas.openxmlformats.org/officeDocument/2006/relationships/tags" Target="../tags/tag115.xml"/><Relationship Id="rId69" Type="http://schemas.openxmlformats.org/officeDocument/2006/relationships/tags" Target="../tags/tag120.xml"/><Relationship Id="rId77" Type="http://schemas.openxmlformats.org/officeDocument/2006/relationships/tags" Target="../tags/tag128.xml"/><Relationship Id="rId100" Type="http://schemas.openxmlformats.org/officeDocument/2006/relationships/image" Target="../media/image46.svg"/><Relationship Id="rId105" Type="http://schemas.openxmlformats.org/officeDocument/2006/relationships/image" Target="../media/image16.svg"/><Relationship Id="rId113" Type="http://schemas.openxmlformats.org/officeDocument/2006/relationships/image" Target="../media/image24.svg"/><Relationship Id="rId118" Type="http://schemas.openxmlformats.org/officeDocument/2006/relationships/image" Target="../media/image29.png"/><Relationship Id="rId8" Type="http://schemas.openxmlformats.org/officeDocument/2006/relationships/tags" Target="../tags/tag59.xml"/><Relationship Id="rId51" Type="http://schemas.openxmlformats.org/officeDocument/2006/relationships/tags" Target="../tags/tag102.xml"/><Relationship Id="rId72" Type="http://schemas.openxmlformats.org/officeDocument/2006/relationships/tags" Target="../tags/tag123.xml"/><Relationship Id="rId80" Type="http://schemas.openxmlformats.org/officeDocument/2006/relationships/image" Target="../media/image31.png"/><Relationship Id="rId85" Type="http://schemas.openxmlformats.org/officeDocument/2006/relationships/image" Target="../media/image35.png"/><Relationship Id="rId93" Type="http://schemas.openxmlformats.org/officeDocument/2006/relationships/image" Target="../media/image8.png"/><Relationship Id="rId98" Type="http://schemas.openxmlformats.org/officeDocument/2006/relationships/image" Target="../media/image44.svg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Relationship Id="rId46" Type="http://schemas.openxmlformats.org/officeDocument/2006/relationships/tags" Target="../tags/tag97.xml"/><Relationship Id="rId59" Type="http://schemas.openxmlformats.org/officeDocument/2006/relationships/tags" Target="../tags/tag110.xml"/><Relationship Id="rId67" Type="http://schemas.openxmlformats.org/officeDocument/2006/relationships/tags" Target="../tags/tag118.xml"/><Relationship Id="rId103" Type="http://schemas.openxmlformats.org/officeDocument/2006/relationships/image" Target="../media/image14.svg"/><Relationship Id="rId108" Type="http://schemas.openxmlformats.org/officeDocument/2006/relationships/image" Target="../media/image19.png"/><Relationship Id="rId116" Type="http://schemas.openxmlformats.org/officeDocument/2006/relationships/image" Target="../media/image27.png"/><Relationship Id="rId20" Type="http://schemas.openxmlformats.org/officeDocument/2006/relationships/tags" Target="../tags/tag71.xml"/><Relationship Id="rId41" Type="http://schemas.openxmlformats.org/officeDocument/2006/relationships/tags" Target="../tags/tag92.xml"/><Relationship Id="rId54" Type="http://schemas.openxmlformats.org/officeDocument/2006/relationships/tags" Target="../tags/tag105.xml"/><Relationship Id="rId62" Type="http://schemas.openxmlformats.org/officeDocument/2006/relationships/tags" Target="../tags/tag113.xml"/><Relationship Id="rId70" Type="http://schemas.openxmlformats.org/officeDocument/2006/relationships/tags" Target="../tags/tag121.xml"/><Relationship Id="rId75" Type="http://schemas.openxmlformats.org/officeDocument/2006/relationships/tags" Target="../tags/tag126.xml"/><Relationship Id="rId83" Type="http://schemas.openxmlformats.org/officeDocument/2006/relationships/image" Target="../media/image33.svg"/><Relationship Id="rId88" Type="http://schemas.openxmlformats.org/officeDocument/2006/relationships/image" Target="../media/image38.svg"/><Relationship Id="rId91" Type="http://schemas.openxmlformats.org/officeDocument/2006/relationships/image" Target="../media/image11.png"/><Relationship Id="rId96" Type="http://schemas.openxmlformats.org/officeDocument/2006/relationships/image" Target="../media/image42.svg"/><Relationship Id="rId111" Type="http://schemas.openxmlformats.org/officeDocument/2006/relationships/image" Target="../media/image22.sv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49" Type="http://schemas.openxmlformats.org/officeDocument/2006/relationships/tags" Target="../tags/tag100.xml"/><Relationship Id="rId57" Type="http://schemas.openxmlformats.org/officeDocument/2006/relationships/tags" Target="../tags/tag108.xml"/><Relationship Id="rId106" Type="http://schemas.openxmlformats.org/officeDocument/2006/relationships/image" Target="../media/image17.png"/><Relationship Id="rId114" Type="http://schemas.openxmlformats.org/officeDocument/2006/relationships/image" Target="../media/image25.png"/><Relationship Id="rId119" Type="http://schemas.openxmlformats.org/officeDocument/2006/relationships/image" Target="../media/image30.svg"/><Relationship Id="rId10" Type="http://schemas.openxmlformats.org/officeDocument/2006/relationships/tags" Target="../tags/tag61.xml"/><Relationship Id="rId31" Type="http://schemas.openxmlformats.org/officeDocument/2006/relationships/tags" Target="../tags/tag82.xml"/><Relationship Id="rId44" Type="http://schemas.openxmlformats.org/officeDocument/2006/relationships/tags" Target="../tags/tag95.xml"/><Relationship Id="rId52" Type="http://schemas.openxmlformats.org/officeDocument/2006/relationships/tags" Target="../tags/tag103.xml"/><Relationship Id="rId60" Type="http://schemas.openxmlformats.org/officeDocument/2006/relationships/tags" Target="../tags/tag111.xml"/><Relationship Id="rId65" Type="http://schemas.openxmlformats.org/officeDocument/2006/relationships/tags" Target="../tags/tag116.xml"/><Relationship Id="rId73" Type="http://schemas.openxmlformats.org/officeDocument/2006/relationships/tags" Target="../tags/tag124.xml"/><Relationship Id="rId78" Type="http://schemas.openxmlformats.org/officeDocument/2006/relationships/slideLayout" Target="../slideLayouts/slideLayout1.xml"/><Relationship Id="rId81" Type="http://schemas.microsoft.com/office/2007/relationships/hdphoto" Target="../media/hdphoto2.wdp"/><Relationship Id="rId86" Type="http://schemas.openxmlformats.org/officeDocument/2006/relationships/image" Target="../media/image36.svg"/><Relationship Id="rId94" Type="http://schemas.openxmlformats.org/officeDocument/2006/relationships/image" Target="../media/image9.svg"/><Relationship Id="rId99" Type="http://schemas.openxmlformats.org/officeDocument/2006/relationships/image" Target="../media/image45.png"/><Relationship Id="rId101" Type="http://schemas.openxmlformats.org/officeDocument/2006/relationships/slide" Target="slide8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9" Type="http://schemas.openxmlformats.org/officeDocument/2006/relationships/tags" Target="../tags/tag90.xml"/><Relationship Id="rId109" Type="http://schemas.openxmlformats.org/officeDocument/2006/relationships/image" Target="../media/image20.svg"/><Relationship Id="rId34" Type="http://schemas.openxmlformats.org/officeDocument/2006/relationships/tags" Target="../tags/tag85.xml"/><Relationship Id="rId50" Type="http://schemas.openxmlformats.org/officeDocument/2006/relationships/tags" Target="../tags/tag101.xml"/><Relationship Id="rId55" Type="http://schemas.openxmlformats.org/officeDocument/2006/relationships/tags" Target="../tags/tag106.xml"/><Relationship Id="rId76" Type="http://schemas.openxmlformats.org/officeDocument/2006/relationships/tags" Target="../tags/tag127.xml"/><Relationship Id="rId97" Type="http://schemas.openxmlformats.org/officeDocument/2006/relationships/image" Target="../media/image43.png"/><Relationship Id="rId104" Type="http://schemas.openxmlformats.org/officeDocument/2006/relationships/image" Target="../media/image15.png"/><Relationship Id="rId7" Type="http://schemas.openxmlformats.org/officeDocument/2006/relationships/tags" Target="../tags/tag58.xml"/><Relationship Id="rId71" Type="http://schemas.openxmlformats.org/officeDocument/2006/relationships/tags" Target="../tags/tag122.xml"/><Relationship Id="rId92" Type="http://schemas.openxmlformats.org/officeDocument/2006/relationships/image" Target="../media/image12.svg"/><Relationship Id="rId2" Type="http://schemas.openxmlformats.org/officeDocument/2006/relationships/tags" Target="../tags/tag53.xml"/><Relationship Id="rId29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6.jpeg"/><Relationship Id="rId18" Type="http://schemas.openxmlformats.org/officeDocument/2006/relationships/image" Target="../media/image11.png"/><Relationship Id="rId3" Type="http://schemas.openxmlformats.org/officeDocument/2006/relationships/tags" Target="../tags/tag131.xml"/><Relationship Id="rId21" Type="http://schemas.openxmlformats.org/officeDocument/2006/relationships/image" Target="../media/image51.svg"/><Relationship Id="rId7" Type="http://schemas.openxmlformats.org/officeDocument/2006/relationships/tags" Target="../tags/tag135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49.svg"/><Relationship Id="rId2" Type="http://schemas.openxmlformats.org/officeDocument/2006/relationships/tags" Target="../tags/tag130.xml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3.xml"/><Relationship Id="rId15" Type="http://schemas.microsoft.com/office/2007/relationships/hdphoto" Target="../media/hdphoto3.wdp"/><Relationship Id="rId10" Type="http://schemas.openxmlformats.org/officeDocument/2006/relationships/tags" Target="../tags/tag138.xml"/><Relationship Id="rId19" Type="http://schemas.openxmlformats.org/officeDocument/2006/relationships/image" Target="../media/image12.sv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164.xml"/><Relationship Id="rId21" Type="http://schemas.openxmlformats.org/officeDocument/2006/relationships/tags" Target="../tags/tag159.xml"/><Relationship Id="rId42" Type="http://schemas.openxmlformats.org/officeDocument/2006/relationships/tags" Target="../tags/tag180.xml"/><Relationship Id="rId47" Type="http://schemas.openxmlformats.org/officeDocument/2006/relationships/tags" Target="../tags/tag185.xml"/><Relationship Id="rId63" Type="http://schemas.openxmlformats.org/officeDocument/2006/relationships/slideLayout" Target="../slideLayouts/slideLayout1.xml"/><Relationship Id="rId68" Type="http://schemas.openxmlformats.org/officeDocument/2006/relationships/image" Target="../media/image52.png"/><Relationship Id="rId84" Type="http://schemas.openxmlformats.org/officeDocument/2006/relationships/image" Target="../media/image63.svg"/><Relationship Id="rId89" Type="http://schemas.openxmlformats.org/officeDocument/2006/relationships/image" Target="../media/image66.png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9" Type="http://schemas.openxmlformats.org/officeDocument/2006/relationships/tags" Target="../tags/tag167.xml"/><Relationship Id="rId107" Type="http://schemas.openxmlformats.org/officeDocument/2006/relationships/image" Target="../media/image81.svg"/><Relationship Id="rId11" Type="http://schemas.openxmlformats.org/officeDocument/2006/relationships/tags" Target="../tags/tag149.xml"/><Relationship Id="rId24" Type="http://schemas.openxmlformats.org/officeDocument/2006/relationships/tags" Target="../tags/tag162.xml"/><Relationship Id="rId32" Type="http://schemas.openxmlformats.org/officeDocument/2006/relationships/tags" Target="../tags/tag170.xml"/><Relationship Id="rId37" Type="http://schemas.openxmlformats.org/officeDocument/2006/relationships/tags" Target="../tags/tag175.xml"/><Relationship Id="rId40" Type="http://schemas.openxmlformats.org/officeDocument/2006/relationships/tags" Target="../tags/tag178.xml"/><Relationship Id="rId45" Type="http://schemas.openxmlformats.org/officeDocument/2006/relationships/tags" Target="../tags/tag183.xml"/><Relationship Id="rId53" Type="http://schemas.openxmlformats.org/officeDocument/2006/relationships/tags" Target="../tags/tag191.xml"/><Relationship Id="rId58" Type="http://schemas.openxmlformats.org/officeDocument/2006/relationships/tags" Target="../tags/tag196.xml"/><Relationship Id="rId66" Type="http://schemas.openxmlformats.org/officeDocument/2006/relationships/image" Target="../media/image47.png"/><Relationship Id="rId74" Type="http://schemas.openxmlformats.org/officeDocument/2006/relationships/image" Target="../media/image56.png"/><Relationship Id="rId79" Type="http://schemas.openxmlformats.org/officeDocument/2006/relationships/slide" Target="slide13.xml"/><Relationship Id="rId87" Type="http://schemas.openxmlformats.org/officeDocument/2006/relationships/image" Target="../media/image65.svg"/><Relationship Id="rId102" Type="http://schemas.openxmlformats.org/officeDocument/2006/relationships/image" Target="../media/image76.png"/><Relationship Id="rId5" Type="http://schemas.openxmlformats.org/officeDocument/2006/relationships/tags" Target="../tags/tag143.xml"/><Relationship Id="rId61" Type="http://schemas.openxmlformats.org/officeDocument/2006/relationships/tags" Target="../tags/tag199.xml"/><Relationship Id="rId82" Type="http://schemas.openxmlformats.org/officeDocument/2006/relationships/slide" Target="slide14.xml"/><Relationship Id="rId90" Type="http://schemas.openxmlformats.org/officeDocument/2006/relationships/image" Target="../media/image67.svg"/><Relationship Id="rId95" Type="http://schemas.openxmlformats.org/officeDocument/2006/relationships/image" Target="../media/image70.png"/><Relationship Id="rId19" Type="http://schemas.openxmlformats.org/officeDocument/2006/relationships/tags" Target="../tags/tag157.xml"/><Relationship Id="rId14" Type="http://schemas.openxmlformats.org/officeDocument/2006/relationships/tags" Target="../tags/tag152.xml"/><Relationship Id="rId22" Type="http://schemas.openxmlformats.org/officeDocument/2006/relationships/tags" Target="../tags/tag160.xml"/><Relationship Id="rId27" Type="http://schemas.openxmlformats.org/officeDocument/2006/relationships/tags" Target="../tags/tag165.xml"/><Relationship Id="rId30" Type="http://schemas.openxmlformats.org/officeDocument/2006/relationships/tags" Target="../tags/tag168.xml"/><Relationship Id="rId35" Type="http://schemas.openxmlformats.org/officeDocument/2006/relationships/tags" Target="../tags/tag173.xml"/><Relationship Id="rId43" Type="http://schemas.openxmlformats.org/officeDocument/2006/relationships/tags" Target="../tags/tag181.xml"/><Relationship Id="rId48" Type="http://schemas.openxmlformats.org/officeDocument/2006/relationships/tags" Target="../tags/tag186.xml"/><Relationship Id="rId56" Type="http://schemas.openxmlformats.org/officeDocument/2006/relationships/tags" Target="../tags/tag194.xml"/><Relationship Id="rId64" Type="http://schemas.openxmlformats.org/officeDocument/2006/relationships/notesSlide" Target="../notesSlides/notesSlide2.xml"/><Relationship Id="rId69" Type="http://schemas.openxmlformats.org/officeDocument/2006/relationships/image" Target="../media/image53.svg"/><Relationship Id="rId77" Type="http://schemas.openxmlformats.org/officeDocument/2006/relationships/image" Target="../media/image58.png"/><Relationship Id="rId100" Type="http://schemas.openxmlformats.org/officeDocument/2006/relationships/image" Target="../media/image74.png"/><Relationship Id="rId105" Type="http://schemas.openxmlformats.org/officeDocument/2006/relationships/image" Target="../media/image79.svg"/><Relationship Id="rId8" Type="http://schemas.openxmlformats.org/officeDocument/2006/relationships/tags" Target="../tags/tag146.xml"/><Relationship Id="rId51" Type="http://schemas.openxmlformats.org/officeDocument/2006/relationships/tags" Target="../tags/tag189.xml"/><Relationship Id="rId72" Type="http://schemas.openxmlformats.org/officeDocument/2006/relationships/image" Target="../media/image55.svg"/><Relationship Id="rId80" Type="http://schemas.openxmlformats.org/officeDocument/2006/relationships/image" Target="../media/image60.png"/><Relationship Id="rId85" Type="http://schemas.openxmlformats.org/officeDocument/2006/relationships/slide" Target="slide15.xml"/><Relationship Id="rId93" Type="http://schemas.openxmlformats.org/officeDocument/2006/relationships/image" Target="../media/image69.svg"/><Relationship Id="rId98" Type="http://schemas.openxmlformats.org/officeDocument/2006/relationships/image" Target="../media/image72.png"/><Relationship Id="rId3" Type="http://schemas.openxmlformats.org/officeDocument/2006/relationships/tags" Target="../tags/tag141.xml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25" Type="http://schemas.openxmlformats.org/officeDocument/2006/relationships/tags" Target="../tags/tag163.xml"/><Relationship Id="rId33" Type="http://schemas.openxmlformats.org/officeDocument/2006/relationships/tags" Target="../tags/tag171.xml"/><Relationship Id="rId38" Type="http://schemas.openxmlformats.org/officeDocument/2006/relationships/tags" Target="../tags/tag176.xml"/><Relationship Id="rId46" Type="http://schemas.openxmlformats.org/officeDocument/2006/relationships/tags" Target="../tags/tag184.xml"/><Relationship Id="rId59" Type="http://schemas.openxmlformats.org/officeDocument/2006/relationships/tags" Target="../tags/tag197.xml"/><Relationship Id="rId67" Type="http://schemas.microsoft.com/office/2007/relationships/hdphoto" Target="../media/hdphoto3.wdp"/><Relationship Id="rId103" Type="http://schemas.openxmlformats.org/officeDocument/2006/relationships/image" Target="../media/image77.svg"/><Relationship Id="rId108" Type="http://schemas.openxmlformats.org/officeDocument/2006/relationships/image" Target="../media/image82.png"/><Relationship Id="rId20" Type="http://schemas.openxmlformats.org/officeDocument/2006/relationships/tags" Target="../tags/tag158.xml"/><Relationship Id="rId41" Type="http://schemas.openxmlformats.org/officeDocument/2006/relationships/tags" Target="../tags/tag179.xml"/><Relationship Id="rId54" Type="http://schemas.openxmlformats.org/officeDocument/2006/relationships/tags" Target="../tags/tag192.xml"/><Relationship Id="rId62" Type="http://schemas.openxmlformats.org/officeDocument/2006/relationships/tags" Target="../tags/tag200.xml"/><Relationship Id="rId70" Type="http://schemas.openxmlformats.org/officeDocument/2006/relationships/slide" Target="slide10.xml"/><Relationship Id="rId75" Type="http://schemas.openxmlformats.org/officeDocument/2006/relationships/image" Target="../media/image57.svg"/><Relationship Id="rId83" Type="http://schemas.openxmlformats.org/officeDocument/2006/relationships/image" Target="../media/image62.png"/><Relationship Id="rId88" Type="http://schemas.openxmlformats.org/officeDocument/2006/relationships/slide" Target="slide16.xml"/><Relationship Id="rId91" Type="http://schemas.openxmlformats.org/officeDocument/2006/relationships/slide" Target="slide17.xml"/><Relationship Id="rId96" Type="http://schemas.openxmlformats.org/officeDocument/2006/relationships/image" Target="../media/image71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5" Type="http://schemas.openxmlformats.org/officeDocument/2006/relationships/tags" Target="../tags/tag153.xml"/><Relationship Id="rId23" Type="http://schemas.openxmlformats.org/officeDocument/2006/relationships/tags" Target="../tags/tag161.xml"/><Relationship Id="rId28" Type="http://schemas.openxmlformats.org/officeDocument/2006/relationships/tags" Target="../tags/tag166.xml"/><Relationship Id="rId36" Type="http://schemas.openxmlformats.org/officeDocument/2006/relationships/tags" Target="../tags/tag174.xml"/><Relationship Id="rId49" Type="http://schemas.openxmlformats.org/officeDocument/2006/relationships/tags" Target="../tags/tag187.xml"/><Relationship Id="rId57" Type="http://schemas.openxmlformats.org/officeDocument/2006/relationships/tags" Target="../tags/tag195.xml"/><Relationship Id="rId106" Type="http://schemas.openxmlformats.org/officeDocument/2006/relationships/image" Target="../media/image80.png"/><Relationship Id="rId10" Type="http://schemas.openxmlformats.org/officeDocument/2006/relationships/tags" Target="../tags/tag148.xml"/><Relationship Id="rId31" Type="http://schemas.openxmlformats.org/officeDocument/2006/relationships/tags" Target="../tags/tag169.xml"/><Relationship Id="rId44" Type="http://schemas.openxmlformats.org/officeDocument/2006/relationships/tags" Target="../tags/tag182.xml"/><Relationship Id="rId52" Type="http://schemas.openxmlformats.org/officeDocument/2006/relationships/tags" Target="../tags/tag190.xml"/><Relationship Id="rId60" Type="http://schemas.openxmlformats.org/officeDocument/2006/relationships/tags" Target="../tags/tag198.xml"/><Relationship Id="rId65" Type="http://schemas.openxmlformats.org/officeDocument/2006/relationships/image" Target="../media/image6.jpeg"/><Relationship Id="rId73" Type="http://schemas.openxmlformats.org/officeDocument/2006/relationships/slide" Target="slide11.xml"/><Relationship Id="rId78" Type="http://schemas.openxmlformats.org/officeDocument/2006/relationships/image" Target="../media/image59.svg"/><Relationship Id="rId81" Type="http://schemas.openxmlformats.org/officeDocument/2006/relationships/image" Target="../media/image61.svg"/><Relationship Id="rId86" Type="http://schemas.openxmlformats.org/officeDocument/2006/relationships/image" Target="../media/image64.png"/><Relationship Id="rId94" Type="http://schemas.openxmlformats.org/officeDocument/2006/relationships/slide" Target="slide19.xml"/><Relationship Id="rId99" Type="http://schemas.openxmlformats.org/officeDocument/2006/relationships/image" Target="../media/image73.svg"/><Relationship Id="rId101" Type="http://schemas.openxmlformats.org/officeDocument/2006/relationships/image" Target="../media/image75.sv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39" Type="http://schemas.openxmlformats.org/officeDocument/2006/relationships/tags" Target="../tags/tag177.xml"/><Relationship Id="rId109" Type="http://schemas.openxmlformats.org/officeDocument/2006/relationships/image" Target="../media/image83.svg"/><Relationship Id="rId34" Type="http://schemas.openxmlformats.org/officeDocument/2006/relationships/tags" Target="../tags/tag172.xml"/><Relationship Id="rId50" Type="http://schemas.openxmlformats.org/officeDocument/2006/relationships/tags" Target="../tags/tag188.xml"/><Relationship Id="rId55" Type="http://schemas.openxmlformats.org/officeDocument/2006/relationships/tags" Target="../tags/tag193.xml"/><Relationship Id="rId76" Type="http://schemas.openxmlformats.org/officeDocument/2006/relationships/slide" Target="slide12.xml"/><Relationship Id="rId97" Type="http://schemas.openxmlformats.org/officeDocument/2006/relationships/slide" Target="slide18.xml"/><Relationship Id="rId104" Type="http://schemas.openxmlformats.org/officeDocument/2006/relationships/image" Target="../media/image78.png"/><Relationship Id="rId7" Type="http://schemas.openxmlformats.org/officeDocument/2006/relationships/tags" Target="../tags/tag145.xml"/><Relationship Id="rId71" Type="http://schemas.openxmlformats.org/officeDocument/2006/relationships/image" Target="../media/image54.png"/><Relationship Id="rId92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E5BEEC4-382D-4398-917A-6B8FC9443F9F}"/>
              </a:ext>
            </a:extLst>
          </p:cNvPr>
          <p:cNvGrpSpPr/>
          <p:nvPr/>
        </p:nvGrpSpPr>
        <p:grpSpPr>
          <a:xfrm>
            <a:off x="682906" y="481670"/>
            <a:ext cx="10826188" cy="2071226"/>
            <a:chOff x="766717" y="908390"/>
            <a:chExt cx="10826188" cy="207122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2BB2E5C-1779-4C0C-B9CD-55441AAEC12F}"/>
                </a:ext>
              </a:extLst>
            </p:cNvPr>
            <p:cNvSpPr txBox="1"/>
            <p:nvPr/>
          </p:nvSpPr>
          <p:spPr>
            <a:xfrm>
              <a:off x="766717" y="908390"/>
              <a:ext cx="1720641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开发版说明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D15F6C1-9710-4109-BE2F-062B47D5AD75}"/>
                </a:ext>
              </a:extLst>
            </p:cNvPr>
            <p:cNvSpPr txBox="1"/>
            <p:nvPr/>
          </p:nvSpPr>
          <p:spPr>
            <a:xfrm>
              <a:off x="766717" y="1407774"/>
              <a:ext cx="10826188" cy="157184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当前版本是</a:t>
              </a:r>
              <a:r>
                <a:rPr lang="zh-CN" altLang="en-US" sz="1600" dirty="0">
                  <a:latin typeface="+mn-ea"/>
                </a:rPr>
                <a:t>开发版本，还在开发中。任何地方都可能出现问题，请注意。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由于应用尚未全部制作完毕，超链接仍旧无法制作，因此大部分本该出现的任务栏在开发版中没有，等待所有应用完成后制作超链接；设置中一些设置项暂时未制作。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当前开发</a:t>
              </a:r>
              <a:r>
                <a:rPr lang="zh-CN" altLang="en-US" sz="1600" dirty="0">
                  <a:latin typeface="+mn-ea"/>
                </a:rPr>
                <a:t>版本：</a:t>
              </a:r>
              <a:r>
                <a:rPr lang="en-US" altLang="zh-CN" sz="1600" dirty="0">
                  <a:latin typeface="+mn-ea"/>
                </a:rPr>
                <a:t>220319-01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在开始使用</a:t>
              </a:r>
              <a:r>
                <a:rPr lang="en-US" altLang="zh-CN" sz="1600" dirty="0">
                  <a:latin typeface="+mn-ea"/>
                </a:rPr>
                <a:t>/</a:t>
              </a:r>
              <a:r>
                <a:rPr lang="zh-CN" altLang="en-US" sz="1600" dirty="0">
                  <a:latin typeface="+mn-ea"/>
                </a:rPr>
                <a:t>开发前，请前往</a:t>
              </a:r>
              <a:r>
                <a:rPr lang="af-ZA" altLang="zh-CN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r>
                <a:rPr lang="zh-CN" altLang="en-US" sz="1600" dirty="0">
                  <a:solidFill>
                    <a:srgbClr val="026EFF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仓库</a:t>
              </a:r>
              <a:r>
                <a:rPr lang="zh-CN" altLang="en-US" sz="1600" dirty="0"/>
                <a:t>检查版本是否为最新版（版本会写在</a:t>
              </a:r>
              <a:r>
                <a:rPr lang="en-US" altLang="zh-CN" sz="1600" dirty="0"/>
                <a:t>Description</a:t>
              </a:r>
              <a:r>
                <a:rPr lang="zh-CN" altLang="en-US" sz="1600" dirty="0"/>
                <a:t>中），如果不是，请在上面的链接中下载最新版。</a:t>
              </a:r>
              <a:endParaRPr lang="en-US" altLang="zh-CN" sz="1600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FCACE69-E748-4626-B8D6-AB46416D3AE2}"/>
              </a:ext>
            </a:extLst>
          </p:cNvPr>
          <p:cNvGrpSpPr/>
          <p:nvPr/>
        </p:nvGrpSpPr>
        <p:grpSpPr>
          <a:xfrm>
            <a:off x="682906" y="2885722"/>
            <a:ext cx="10826188" cy="1578891"/>
            <a:chOff x="766717" y="3877797"/>
            <a:chExt cx="10826188" cy="157889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B50D194-239E-4463-9B4A-CD290BB40E61}"/>
                </a:ext>
              </a:extLst>
            </p:cNvPr>
            <p:cNvSpPr txBox="1"/>
            <p:nvPr/>
          </p:nvSpPr>
          <p:spPr>
            <a:xfrm>
              <a:off x="766717" y="3877797"/>
              <a:ext cx="2028417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rgbClr val="026EFF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运行环境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说明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8CEE875-4BAB-4B19-8053-D94EE5E05A84}"/>
                </a:ext>
              </a:extLst>
            </p:cNvPr>
            <p:cNvSpPr txBox="1"/>
            <p:nvPr/>
          </p:nvSpPr>
          <p:spPr>
            <a:xfrm>
              <a:off x="766717" y="4377289"/>
              <a:ext cx="10826188" cy="107939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请使用带有平滑功能的</a:t>
              </a:r>
              <a:r>
                <a:rPr lang="en-US" altLang="zh-CN" sz="1600" dirty="0">
                  <a:latin typeface="+mn-ea"/>
                </a:rPr>
                <a:t>PowerPoint</a:t>
              </a:r>
              <a:r>
                <a:rPr lang="zh-CN" altLang="en-US" sz="1600" dirty="0">
                  <a:latin typeface="+mn-ea"/>
                </a:rPr>
                <a:t>软件打开本</a:t>
              </a:r>
              <a:r>
                <a:rPr lang="en-US" altLang="zh-CN" sz="1600" dirty="0">
                  <a:latin typeface="+mn-ea"/>
                </a:rPr>
                <a:t>PPT</a:t>
              </a:r>
              <a:r>
                <a:rPr lang="zh-CN" altLang="en-US" sz="1600" dirty="0">
                  <a:latin typeface="+mn-ea"/>
                </a:rPr>
                <a:t>。建议使用</a:t>
              </a:r>
              <a:r>
                <a:rPr lang="en-US" altLang="zh-CN" sz="1600" dirty="0">
                  <a:latin typeface="+mn-ea"/>
                </a:rPr>
                <a:t>Microsoft 365</a:t>
              </a:r>
              <a:r>
                <a:rPr lang="zh-CN" altLang="en-US" sz="1600" dirty="0">
                  <a:latin typeface="+mn-ea"/>
                </a:rPr>
                <a:t>或</a:t>
              </a:r>
              <a:r>
                <a:rPr lang="en-US" altLang="zh-CN" sz="1600" dirty="0">
                  <a:latin typeface="+mn-ea"/>
                </a:rPr>
                <a:t>Office 2019</a:t>
              </a:r>
              <a:r>
                <a:rPr lang="zh-CN" altLang="en-US" sz="1600" dirty="0">
                  <a:latin typeface="+mn-ea"/>
                </a:rPr>
                <a:t>，不建议使用</a:t>
              </a:r>
              <a:r>
                <a:rPr lang="en-US" altLang="zh-CN" sz="1600" dirty="0">
                  <a:latin typeface="+mn-ea"/>
                </a:rPr>
                <a:t>Office 2016</a:t>
              </a:r>
              <a:r>
                <a:rPr lang="zh-CN" altLang="en-US" sz="1600" dirty="0">
                  <a:latin typeface="+mn-ea"/>
                </a:rPr>
                <a:t>及以下版本、</a:t>
              </a:r>
              <a:r>
                <a:rPr lang="en-US" altLang="zh-CN" sz="1600" dirty="0">
                  <a:latin typeface="+mn-ea"/>
                </a:rPr>
                <a:t>WPS</a:t>
              </a:r>
              <a:r>
                <a:rPr lang="zh-CN" altLang="en-US" sz="1600" dirty="0">
                  <a:latin typeface="+mn-ea"/>
                </a:rPr>
                <a:t>演示和</a:t>
              </a:r>
              <a:r>
                <a:rPr lang="en-US" altLang="zh-CN" sz="1600" dirty="0">
                  <a:latin typeface="+mn-ea"/>
                </a:rPr>
                <a:t>Keynote</a:t>
              </a:r>
              <a:r>
                <a:rPr lang="zh-CN" altLang="en-US" sz="1600" dirty="0">
                  <a:latin typeface="+mn-ea"/>
                </a:rPr>
                <a:t>。</a:t>
              </a:r>
              <a:endParaRPr lang="en-US" altLang="zh-CN" sz="1600" dirty="0"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请注意你是否已经安装</a:t>
              </a:r>
              <a:r>
                <a:rPr lang="en-US" altLang="zh-CN" sz="1600" dirty="0" err="1">
                  <a:latin typeface="+mn-ea"/>
                </a:rPr>
                <a:t>HarmonyOS</a:t>
              </a:r>
              <a:r>
                <a:rPr lang="en-US" altLang="zh-CN" sz="1600" dirty="0">
                  <a:latin typeface="+mn-ea"/>
                </a:rPr>
                <a:t> Sans SC</a:t>
              </a:r>
              <a:r>
                <a:rPr lang="zh-CN" altLang="en-US" sz="1600" dirty="0">
                  <a:latin typeface="+mn-ea"/>
                </a:rPr>
                <a:t>字体。如果没有，请前往</a:t>
              </a:r>
              <a:r>
                <a:rPr lang="zh-CN" altLang="en-US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通用设计</a:t>
              </a:r>
              <a:r>
                <a:rPr lang="en-US" altLang="zh-CN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</a:t>
              </a:r>
              <a:r>
                <a:rPr lang="zh-CN" altLang="en-US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资源</a:t>
              </a:r>
              <a:r>
                <a:rPr lang="en-US" altLang="zh-CN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</a:t>
              </a:r>
              <a:r>
                <a:rPr lang="en-US" altLang="zh-CN" sz="1600" dirty="0" err="1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HarmonyOS</a:t>
              </a:r>
              <a:r>
                <a:rPr lang="zh-CN" altLang="en-US" sz="1600" dirty="0">
                  <a:solidFill>
                    <a:srgbClr val="026E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应用开发</a:t>
              </a:r>
              <a:r>
                <a:rPr lang="zh-CN" altLang="en-US" sz="1600" dirty="0"/>
                <a:t>下载并安装之后，重新启动</a:t>
              </a:r>
              <a:r>
                <a:rPr lang="en-US" altLang="zh-CN" sz="1600" dirty="0"/>
                <a:t>PowerPoint</a:t>
              </a:r>
              <a:r>
                <a:rPr lang="zh-CN" altLang="en-US" sz="1600" dirty="0"/>
                <a:t>。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1B57368-1373-45BA-A6EF-B0AB42286FDA}"/>
              </a:ext>
            </a:extLst>
          </p:cNvPr>
          <p:cNvGrpSpPr/>
          <p:nvPr/>
        </p:nvGrpSpPr>
        <p:grpSpPr>
          <a:xfrm>
            <a:off x="682906" y="4797439"/>
            <a:ext cx="10826188" cy="1332670"/>
            <a:chOff x="766717" y="3877797"/>
            <a:chExt cx="10826188" cy="133267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C603EEC-3A64-460B-B305-1AA78B961A8F}"/>
                </a:ext>
              </a:extLst>
            </p:cNvPr>
            <p:cNvSpPr txBox="1"/>
            <p:nvPr/>
          </p:nvSpPr>
          <p:spPr>
            <a:xfrm>
              <a:off x="766717" y="3877797"/>
              <a:ext cx="2028417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rgbClr val="026EFF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</a:rPr>
                <a:t>问题反馈说明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 Black" panose="00000A00000000000000" pitchFamily="2" charset="-122"/>
                <a:ea typeface="HarmonyOS Sans SC Black" panose="00000A00000000000000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47823E3-0060-4598-8EC9-9DBF1CE046E0}"/>
                </a:ext>
              </a:extLst>
            </p:cNvPr>
            <p:cNvSpPr txBox="1"/>
            <p:nvPr/>
          </p:nvSpPr>
          <p:spPr>
            <a:xfrm>
              <a:off x="766717" y="4377289"/>
              <a:ext cx="10826188" cy="83317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前往</a:t>
              </a:r>
              <a:r>
                <a:rPr lang="af-ZA" altLang="zh-CN" sz="1600" dirty="0">
                  <a:solidFill>
                    <a:srgbClr val="026EFF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 Issues</a:t>
              </a:r>
              <a:r>
                <a:rPr lang="zh-CN" altLang="en-US" sz="1600" dirty="0"/>
                <a:t>这个开发者社区以反馈问题。</a:t>
              </a:r>
              <a:endParaRPr lang="en-US" altLang="zh-CN" sz="1600" dirty="0"/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/>
                <a:t>前往</a:t>
              </a:r>
              <a:r>
                <a:rPr lang="en-US" altLang="zh-CN" sz="1600" dirty="0"/>
                <a:t>Litmus OS</a:t>
              </a:r>
              <a:r>
                <a:rPr lang="zh-CN" altLang="en-US" sz="1600" dirty="0"/>
                <a:t>的</a:t>
              </a:r>
              <a:r>
                <a:rPr lang="en-US" altLang="zh-CN" sz="1600" dirty="0"/>
                <a:t>QQ</a:t>
              </a:r>
              <a:r>
                <a:rPr lang="zh-CN" altLang="en-US" sz="1600" dirty="0"/>
                <a:t>频道以反馈问题。</a:t>
              </a:r>
              <a:endParaRPr lang="en-US" altLang="zh-CN" sz="1600" dirty="0"/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>
                  <a:latin typeface="+mn-ea"/>
                </a:rPr>
                <a:t>除以上渠道外，没有其他反馈方式。其他地方的反馈都不会被看见。</a:t>
              </a:r>
              <a:endParaRPr lang="en-US" altLang="zh-CN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114575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显示和声音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CA9E4B6-962E-46BF-8E60-7D34D07A4409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158" name="文本框 157">
              <a:hlinkClick r:id="rId61" action="ppaction://hlinksldjump"/>
              <a:extLst>
                <a:ext uri="{FF2B5EF4-FFF2-40B4-BE49-F238E27FC236}">
                  <a16:creationId xmlns:a16="http://schemas.microsoft.com/office/drawing/2014/main" id="{285A9332-959F-4C03-9DEC-41890DEB4DAD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161" name="图形 1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BC3461CD-144C-4102-9DF7-52A110354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AED684D-2DF3-49F4-8BD1-70BE626B8BC9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163" name="文本框 162">
              <a:hlinkClick r:id="rId64" action="ppaction://hlinksldjump"/>
              <a:extLst>
                <a:ext uri="{FF2B5EF4-FFF2-40B4-BE49-F238E27FC236}">
                  <a16:creationId xmlns:a16="http://schemas.microsoft.com/office/drawing/2014/main" id="{4BAA3EF7-D154-4B45-889E-885C88879E1E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164" name="图形 1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31E291CC-7EE6-41D9-9A4A-95560BFC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C1F92A2-7D4D-408D-BA75-ACFB7143137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166" name="文本框 165">
              <a:hlinkClick r:id="rId67" action="ppaction://hlinksldjump"/>
              <a:extLst>
                <a:ext uri="{FF2B5EF4-FFF2-40B4-BE49-F238E27FC236}">
                  <a16:creationId xmlns:a16="http://schemas.microsoft.com/office/drawing/2014/main" id="{F9AF2FC8-67BC-44E7-A6B2-8EF18709B2FA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167" name="图形 166">
              <a:hlinkClick r:id="rId67" action="ppaction://hlinksldjump"/>
              <a:extLst>
                <a:ext uri="{FF2B5EF4-FFF2-40B4-BE49-F238E27FC236}">
                  <a16:creationId xmlns:a16="http://schemas.microsoft.com/office/drawing/2014/main" id="{85C42C9B-E755-4862-A18A-B10E34B99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A2E20342-EA48-40E4-B7A9-EEE00A61ECAC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169" name="文本框 168">
              <a:hlinkClick r:id="rId70" action="ppaction://hlinksldjump"/>
              <a:extLst>
                <a:ext uri="{FF2B5EF4-FFF2-40B4-BE49-F238E27FC236}">
                  <a16:creationId xmlns:a16="http://schemas.microsoft.com/office/drawing/2014/main" id="{9545395C-4C29-4864-AD68-6D4754857D20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170" name="图形 169">
              <a:hlinkClick r:id="rId70" action="ppaction://hlinksldjump"/>
              <a:extLst>
                <a:ext uri="{FF2B5EF4-FFF2-40B4-BE49-F238E27FC236}">
                  <a16:creationId xmlns:a16="http://schemas.microsoft.com/office/drawing/2014/main" id="{39D9E840-325B-4A9E-A8BB-E3FCC0D7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F5B9ED72-26EF-4A9C-B6B8-21E10F6A4971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187" name="文本框 186">
              <a:hlinkClick r:id="rId73" action="ppaction://hlinksldjump"/>
              <a:extLst>
                <a:ext uri="{FF2B5EF4-FFF2-40B4-BE49-F238E27FC236}">
                  <a16:creationId xmlns:a16="http://schemas.microsoft.com/office/drawing/2014/main" id="{A8023CAC-C3D8-4DCC-B08A-681139C6E2A2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89" name="图形 188">
              <a:hlinkClick r:id="rId73" action="ppaction://hlinksldjump"/>
              <a:extLst>
                <a:ext uri="{FF2B5EF4-FFF2-40B4-BE49-F238E27FC236}">
                  <a16:creationId xmlns:a16="http://schemas.microsoft.com/office/drawing/2014/main" id="{1D930A9D-F159-4D86-85AC-C76CDED3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29BFD1AD-BDFF-483F-AA3C-D6B60F057A9D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94" name="文本框 193">
              <a:hlinkClick r:id="rId76" action="ppaction://hlinksldjump"/>
              <a:extLst>
                <a:ext uri="{FF2B5EF4-FFF2-40B4-BE49-F238E27FC236}">
                  <a16:creationId xmlns:a16="http://schemas.microsoft.com/office/drawing/2014/main" id="{A7198048-6992-463E-9060-2A836B326BA5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200" name="图形 199">
              <a:hlinkClick r:id="rId76" action="ppaction://hlinksldjump"/>
              <a:extLst>
                <a:ext uri="{FF2B5EF4-FFF2-40B4-BE49-F238E27FC236}">
                  <a16:creationId xmlns:a16="http://schemas.microsoft.com/office/drawing/2014/main" id="{3BDA70B0-2C8A-437A-8EC1-ED35A572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4E747300-3D73-49DD-A524-A89EFD2E293E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208" name="文本框 207">
              <a:hlinkClick r:id="rId79" action="ppaction://hlinksldjump"/>
              <a:extLst>
                <a:ext uri="{FF2B5EF4-FFF2-40B4-BE49-F238E27FC236}">
                  <a16:creationId xmlns:a16="http://schemas.microsoft.com/office/drawing/2014/main" id="{59CF1466-8A80-492E-A55F-69A39F511AC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209" name="图形 208">
              <a:hlinkClick r:id="rId79" action="ppaction://hlinksldjump"/>
              <a:extLst>
                <a:ext uri="{FF2B5EF4-FFF2-40B4-BE49-F238E27FC236}">
                  <a16:creationId xmlns:a16="http://schemas.microsoft.com/office/drawing/2014/main" id="{F3DA2702-4EAC-42B3-AA1A-818C3C15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3ABDAD2E-FAE7-46FA-9224-95801BA56E5F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211" name="文本框 210">
              <a:hlinkClick r:id="rId82" action="ppaction://hlinksldjump"/>
              <a:extLst>
                <a:ext uri="{FF2B5EF4-FFF2-40B4-BE49-F238E27FC236}">
                  <a16:creationId xmlns:a16="http://schemas.microsoft.com/office/drawing/2014/main" id="{F3A867FD-F8C6-4354-A171-B1867BA47583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212" name="图形 211">
              <a:extLst>
                <a:ext uri="{FF2B5EF4-FFF2-40B4-BE49-F238E27FC236}">
                  <a16:creationId xmlns:a16="http://schemas.microsoft.com/office/drawing/2014/main" id="{D42E3B51-C00A-45C6-9363-6E6AB62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97068244-8D58-44AC-8B51-4EA6E3C39416}"/>
              </a:ext>
            </a:extLst>
          </p:cNvPr>
          <p:cNvGrpSpPr/>
          <p:nvPr/>
        </p:nvGrpSpPr>
        <p:grpSpPr>
          <a:xfrm>
            <a:off x="439602" y="5619861"/>
            <a:ext cx="1201549" cy="338554"/>
            <a:chOff x="477194" y="5670661"/>
            <a:chExt cx="1201549" cy="338554"/>
          </a:xfrm>
        </p:grpSpPr>
        <p:sp>
          <p:nvSpPr>
            <p:cNvPr id="214" name="文本框 213">
              <a:hlinkClick r:id="rId85" action="ppaction://hlinksldjump"/>
              <a:extLst>
                <a:ext uri="{FF2B5EF4-FFF2-40B4-BE49-F238E27FC236}">
                  <a16:creationId xmlns:a16="http://schemas.microsoft.com/office/drawing/2014/main" id="{2A1AE4EA-7206-469B-9448-BC95A30EB280}"/>
                </a:ext>
              </a:extLst>
            </p:cNvPr>
            <p:cNvSpPr txBox="1"/>
            <p:nvPr/>
          </p:nvSpPr>
          <p:spPr>
            <a:xfrm>
              <a:off x="601204" y="567066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5" name="图形 214">
              <a:hlinkClick r:id="rId85" action="ppaction://hlinksldjump"/>
              <a:extLst>
                <a:ext uri="{FF2B5EF4-FFF2-40B4-BE49-F238E27FC236}">
                  <a16:creationId xmlns:a16="http://schemas.microsoft.com/office/drawing/2014/main" id="{ACA80FF5-8930-4393-9599-AA0511B6E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20FAD4EE-B93F-4DF0-82F8-E52A4AE680C0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217" name="文本框 216">
              <a:hlinkClick r:id="rId88" action="ppaction://hlinksldjump"/>
              <a:extLst>
                <a:ext uri="{FF2B5EF4-FFF2-40B4-BE49-F238E27FC236}">
                  <a16:creationId xmlns:a16="http://schemas.microsoft.com/office/drawing/2014/main" id="{601A18A3-B5B0-4528-9D1E-7EFD4A2B622E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218" name="图形 217">
              <a:hlinkClick r:id="rId88" action="ppaction://hlinksldjump"/>
              <a:extLst>
                <a:ext uri="{FF2B5EF4-FFF2-40B4-BE49-F238E27FC236}">
                  <a16:creationId xmlns:a16="http://schemas.microsoft.com/office/drawing/2014/main" id="{0FBD5722-98AF-4FB5-847A-9A186207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FBACA904-900C-4F03-AA4D-D6C1A8D5E65B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27" name="图形 29">
              <a:hlinkClick r:id="rId91" action="ppaction://hlinksldjump"/>
              <a:extLst>
                <a:ext uri="{FF2B5EF4-FFF2-40B4-BE49-F238E27FC236}">
                  <a16:creationId xmlns:a16="http://schemas.microsoft.com/office/drawing/2014/main" id="{6711DBC4-4161-4A1C-BE15-7E47EDB83025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8" name="文本框 227">
              <a:hlinkClick r:id="rId91" action="ppaction://hlinksldjump"/>
              <a:extLst>
                <a:ext uri="{FF2B5EF4-FFF2-40B4-BE49-F238E27FC236}">
                  <a16:creationId xmlns:a16="http://schemas.microsoft.com/office/drawing/2014/main" id="{6D1BACEA-F35C-4D4B-B83A-022BB57B91FF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8E95273-A8B9-4786-8A1D-3AC0625EC7DC}"/>
              </a:ext>
            </a:extLst>
          </p:cNvPr>
          <p:cNvGrpSpPr/>
          <p:nvPr/>
        </p:nvGrpSpPr>
        <p:grpSpPr>
          <a:xfrm>
            <a:off x="2967056" y="1061856"/>
            <a:ext cx="2488703" cy="1410755"/>
            <a:chOff x="2967056" y="784354"/>
            <a:chExt cx="2488703" cy="1410755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49DE35C-0723-4DB9-8F42-9672BEC97132}"/>
                </a:ext>
              </a:extLst>
            </p:cNvPr>
            <p:cNvSpPr/>
            <p:nvPr/>
          </p:nvSpPr>
          <p:spPr>
            <a:xfrm>
              <a:off x="2967056" y="784354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E4A977C3-CAFE-442E-A665-BBC450863610}"/>
                </a:ext>
              </a:extLst>
            </p:cNvPr>
            <p:cNvGrpSpPr/>
            <p:nvPr/>
          </p:nvGrpSpPr>
          <p:grpSpPr>
            <a:xfrm>
              <a:off x="3036856" y="1686894"/>
              <a:ext cx="866241" cy="419505"/>
              <a:chOff x="3017088" y="1457154"/>
              <a:chExt cx="866241" cy="419505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335FB1F3-CD23-4CD2-86C5-120FD4B4BCE8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859829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latin typeface="+mn-ea"/>
                  </a:rPr>
                  <a:t>响铃与音效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4F2D25DA-2720-486B-A589-0771F64A7F50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866241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5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Bright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5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E0C6EBA3-0E71-434E-8BFA-9A519BB18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292144" y="1059055"/>
              <a:ext cx="835774" cy="870598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4B137A8-E0ED-4E06-9495-7923538851A4}"/>
              </a:ext>
            </a:extLst>
          </p:cNvPr>
          <p:cNvGrpSpPr/>
          <p:nvPr/>
        </p:nvGrpSpPr>
        <p:grpSpPr>
          <a:xfrm>
            <a:off x="2967049" y="3127209"/>
            <a:ext cx="2488703" cy="1410755"/>
            <a:chOff x="5772460" y="784354"/>
            <a:chExt cx="2488703" cy="1410755"/>
          </a:xfrm>
        </p:grpSpPr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07EE7E13-A1C4-49FA-B374-B52F751ADF1D}"/>
                </a:ext>
              </a:extLst>
            </p:cNvPr>
            <p:cNvSpPr/>
            <p:nvPr/>
          </p:nvSpPr>
          <p:spPr>
            <a:xfrm>
              <a:off x="5772460" y="784354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6BF9A054-9522-4FBA-9AC8-0E90BF8EA375}"/>
                </a:ext>
              </a:extLst>
            </p:cNvPr>
            <p:cNvGrpSpPr/>
            <p:nvPr/>
          </p:nvGrpSpPr>
          <p:grpSpPr>
            <a:xfrm>
              <a:off x="5842260" y="1686894"/>
              <a:ext cx="972039" cy="419505"/>
              <a:chOff x="3017088" y="1457154"/>
              <a:chExt cx="972039" cy="419505"/>
            </a:xfrm>
          </p:grpSpPr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3BE6EFFC-B407-4F10-B270-BDF020954294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585715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latin typeface="+mn-ea"/>
                  </a:rPr>
                  <a:t>显示器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1227635E-7412-474C-BD53-ADC693FB650D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972039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5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 Best Display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5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26CC312C-D3DC-44E3-99BF-1D3E67DC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6780847" y="992875"/>
              <a:ext cx="1315081" cy="1002750"/>
            </a:xfrm>
            <a:prstGeom prst="rect">
              <a:avLst/>
            </a:prstGeom>
          </p:spPr>
        </p:pic>
      </p:grpSp>
      <p:cxnSp>
        <p:nvCxnSpPr>
          <p:cNvPr id="140" name="PA-直接连接符 139">
            <a:extLst>
              <a:ext uri="{FF2B5EF4-FFF2-40B4-BE49-F238E27FC236}">
                <a16:creationId xmlns:a16="http://schemas.microsoft.com/office/drawing/2014/main" id="{A83156ED-655D-432C-B3BA-56B6176B13AD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149" y="2698974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PA-文本框 141">
            <a:extLst>
              <a:ext uri="{FF2B5EF4-FFF2-40B4-BE49-F238E27FC236}">
                <a16:creationId xmlns:a16="http://schemas.microsoft.com/office/drawing/2014/main" id="{65E79391-E005-4B1E-B021-A338EA6ACB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90413" y="790458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音效与声音设置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44" name="PA-文本框 141">
            <a:extLst>
              <a:ext uri="{FF2B5EF4-FFF2-40B4-BE49-F238E27FC236}">
                <a16:creationId xmlns:a16="http://schemas.microsoft.com/office/drawing/2014/main" id="{3232E573-B19F-4D5C-9580-A5F69A57FCE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90413" y="2837651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显示器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设置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50" name="PA-椭圆 1042">
            <a:extLst>
              <a:ext uri="{FF2B5EF4-FFF2-40B4-BE49-F238E27FC236}">
                <a16:creationId xmlns:a16="http://schemas.microsoft.com/office/drawing/2014/main" id="{73071F35-1192-4115-B444-DC6DCF85FD8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59497" y="1176855"/>
            <a:ext cx="788960" cy="78896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1" name="PA-椭圆 1040">
            <a:extLst>
              <a:ext uri="{FF2B5EF4-FFF2-40B4-BE49-F238E27FC236}">
                <a16:creationId xmlns:a16="http://schemas.microsoft.com/office/drawing/2014/main" id="{F1DB60F3-F57F-4678-8D53-1DA5A3B36FD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351547" y="1368905"/>
            <a:ext cx="404861" cy="404861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2" name="PA-椭圆 1042">
            <a:extLst>
              <a:ext uri="{FF2B5EF4-FFF2-40B4-BE49-F238E27FC236}">
                <a16:creationId xmlns:a16="http://schemas.microsoft.com/office/drawing/2014/main" id="{C2CEE221-4D9D-4441-B287-FCA8A848E33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284043" y="1234416"/>
            <a:ext cx="333058" cy="333058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53" name="PA-椭圆 1040">
            <a:extLst>
              <a:ext uri="{FF2B5EF4-FFF2-40B4-BE49-F238E27FC236}">
                <a16:creationId xmlns:a16="http://schemas.microsoft.com/office/drawing/2014/main" id="{517DC844-1510-4298-B922-0E7C24F7AC4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356227" y="1295982"/>
            <a:ext cx="188002" cy="188002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6" name="typatone">
            <a:hlinkClick r:id="" action="ppaction://media"/>
            <a:extLst>
              <a:ext uri="{FF2B5EF4-FFF2-40B4-BE49-F238E27FC236}">
                <a16:creationId xmlns:a16="http://schemas.microsoft.com/office/drawing/2014/main" id="{016FF822-C8ED-4F32-95EA-44605980F52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96"/>
          <a:stretch>
            <a:fillRect/>
          </a:stretch>
        </p:blipFill>
        <p:spPr>
          <a:xfrm>
            <a:off x="7187967" y="-675529"/>
            <a:ext cx="609600" cy="609600"/>
          </a:xfrm>
          <a:prstGeom prst="rect">
            <a:avLst/>
          </a:prstGeom>
        </p:spPr>
      </p:pic>
      <p:sp>
        <p:nvSpPr>
          <p:cNvPr id="181" name="PA-椭圆 1042">
            <a:extLst>
              <a:ext uri="{FF2B5EF4-FFF2-40B4-BE49-F238E27FC236}">
                <a16:creationId xmlns:a16="http://schemas.microsoft.com/office/drawing/2014/main" id="{2F375725-56EE-4B75-9A76-6658365F45D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919932" y="1915830"/>
            <a:ext cx="466705" cy="46670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2" name="PA-椭圆 1040">
            <a:extLst>
              <a:ext uri="{FF2B5EF4-FFF2-40B4-BE49-F238E27FC236}">
                <a16:creationId xmlns:a16="http://schemas.microsoft.com/office/drawing/2014/main" id="{7314D10D-BBA0-42EA-8EA0-5728BD1F267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022825" y="2031494"/>
            <a:ext cx="239494" cy="239494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3" name="PA-椭圆 1042">
            <a:extLst>
              <a:ext uri="{FF2B5EF4-FFF2-40B4-BE49-F238E27FC236}">
                <a16:creationId xmlns:a16="http://schemas.microsoft.com/office/drawing/2014/main" id="{349A3B15-F257-4083-948F-C49FC4ABD9D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72550" y="1213956"/>
            <a:ext cx="234052" cy="21277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4" name="PA-椭圆 1040">
            <a:extLst>
              <a:ext uri="{FF2B5EF4-FFF2-40B4-BE49-F238E27FC236}">
                <a16:creationId xmlns:a16="http://schemas.microsoft.com/office/drawing/2014/main" id="{33197460-B260-4FF7-9E60-0B8A0B920C9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236999" y="1261788"/>
            <a:ext cx="120105" cy="109186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5" name="PA-椭圆 1042">
            <a:extLst>
              <a:ext uri="{FF2B5EF4-FFF2-40B4-BE49-F238E27FC236}">
                <a16:creationId xmlns:a16="http://schemas.microsoft.com/office/drawing/2014/main" id="{5D2D9F1E-34EF-4A3F-BD99-EE5929A892D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890246" y="1986220"/>
            <a:ext cx="368055" cy="36805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8" name="PA-椭圆 1040">
            <a:extLst>
              <a:ext uri="{FF2B5EF4-FFF2-40B4-BE49-F238E27FC236}">
                <a16:creationId xmlns:a16="http://schemas.microsoft.com/office/drawing/2014/main" id="{58C5E53D-8511-4FED-BCFF-24F865AC97A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979838" y="2075812"/>
            <a:ext cx="188870" cy="18887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29" name="矩形: 圆角 228">
            <a:extLst>
              <a:ext uri="{FF2B5EF4-FFF2-40B4-BE49-F238E27FC236}">
                <a16:creationId xmlns:a16="http://schemas.microsoft.com/office/drawing/2014/main" id="{30559D57-6462-4C61-891A-22286AFF0AC5}"/>
              </a:ext>
            </a:extLst>
          </p:cNvPr>
          <p:cNvSpPr/>
          <p:nvPr/>
        </p:nvSpPr>
        <p:spPr>
          <a:xfrm>
            <a:off x="5609604" y="1067600"/>
            <a:ext cx="2487600" cy="619200"/>
          </a:xfrm>
          <a:prstGeom prst="roundRect">
            <a:avLst>
              <a:gd name="adj" fmla="val 17239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2" name="PA-文本框 55">
            <a:extLst>
              <a:ext uri="{FF2B5EF4-FFF2-40B4-BE49-F238E27FC236}">
                <a16:creationId xmlns:a16="http://schemas.microsoft.com/office/drawing/2014/main" id="{E22CE5AA-DF3C-440E-9611-36D0424DBAB0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650214" y="113181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音量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FB3AD-253D-4AD3-B264-9102FA886919}"/>
              </a:ext>
            </a:extLst>
          </p:cNvPr>
          <p:cNvGrpSpPr/>
          <p:nvPr/>
        </p:nvGrpSpPr>
        <p:grpSpPr>
          <a:xfrm>
            <a:off x="5723533" y="1340213"/>
            <a:ext cx="2277467" cy="212834"/>
            <a:chOff x="5723533" y="1340213"/>
            <a:chExt cx="2277467" cy="212834"/>
          </a:xfrm>
        </p:grpSpPr>
        <p:sp>
          <p:nvSpPr>
            <p:cNvPr id="13" name="PA-圆角矩形 56">
              <a:extLst>
                <a:ext uri="{FF2B5EF4-FFF2-40B4-BE49-F238E27FC236}">
                  <a16:creationId xmlns:a16="http://schemas.microsoft.com/office/drawing/2014/main" id="{7EF205AD-81E9-402B-8279-7FC66EBBBDE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5724917" y="1340313"/>
              <a:ext cx="2276083" cy="210910"/>
            </a:xfrm>
            <a:prstGeom prst="roundRect">
              <a:avLst>
                <a:gd name="adj" fmla="val 2692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4" name="PA-圆角矩形 57">
              <a:extLst>
                <a:ext uri="{FF2B5EF4-FFF2-40B4-BE49-F238E27FC236}">
                  <a16:creationId xmlns:a16="http://schemas.microsoft.com/office/drawing/2014/main" id="{B8F1E379-D575-456F-8B14-E6CF4F665778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5723533" y="1340213"/>
              <a:ext cx="1224491" cy="212834"/>
            </a:xfrm>
            <a:prstGeom prst="roundRect">
              <a:avLst>
                <a:gd name="adj" fmla="val 26921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" name="PA-图形 42">
              <a:extLst>
                <a:ext uri="{FF2B5EF4-FFF2-40B4-BE49-F238E27FC236}">
                  <a16:creationId xmlns:a16="http://schemas.microsoft.com/office/drawing/2014/main" id="{A3731F3A-11B6-4802-9B12-AABE0C4AAA4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5778822" y="1401833"/>
              <a:ext cx="110001" cy="92706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rgbClr val="FFFFFF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D4EC47-C186-48BD-A51A-6FC726B84F7A}"/>
              </a:ext>
            </a:extLst>
          </p:cNvPr>
          <p:cNvGrpSpPr/>
          <p:nvPr/>
        </p:nvGrpSpPr>
        <p:grpSpPr>
          <a:xfrm>
            <a:off x="5614843" y="1855321"/>
            <a:ext cx="2487600" cy="619200"/>
            <a:chOff x="5614843" y="1855321"/>
            <a:chExt cx="2487600" cy="619200"/>
          </a:xfrm>
        </p:grpSpPr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7E5CAECA-CCB4-492D-89CC-B51C58C6CD8B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87FB5E08-DDF1-458F-AB1F-56E263051D4B}"/>
                </a:ext>
              </a:extLst>
            </p:cNvPr>
            <p:cNvGrpSpPr/>
            <p:nvPr/>
          </p:nvGrpSpPr>
          <p:grpSpPr>
            <a:xfrm>
              <a:off x="5698358" y="1962567"/>
              <a:ext cx="949299" cy="397427"/>
              <a:chOff x="5675019" y="856423"/>
              <a:chExt cx="949299" cy="397427"/>
            </a:xfrm>
          </p:grpSpPr>
          <p:sp>
            <p:nvSpPr>
              <p:cNvPr id="261" name="PA-文本框 161">
                <a:extLst>
                  <a:ext uri="{FF2B5EF4-FFF2-40B4-BE49-F238E27FC236}">
                    <a16:creationId xmlns:a16="http://schemas.microsoft.com/office/drawing/2014/main" id="{E61E8552-8F21-4AFA-B73B-945752E29018}"/>
                  </a:ext>
                </a:extLst>
              </p:cNvPr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5675019" y="856423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音效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62" name="PA-文本框 161">
                <a:extLst>
                  <a:ext uri="{FF2B5EF4-FFF2-40B4-BE49-F238E27FC236}">
                    <a16:creationId xmlns:a16="http://schemas.microsoft.com/office/drawing/2014/main" id="{F9ACE2AD-E267-4E0B-8588-AF65DCD8383D}"/>
                  </a:ext>
                </a:extLst>
              </p:cNvPr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5675019" y="1038406"/>
                <a:ext cx="94929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OUR Sound Plus</a:t>
                </a: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87E1AB-702E-4B7D-8A1C-E27BAF5577B2}"/>
              </a:ext>
            </a:extLst>
          </p:cNvPr>
          <p:cNvGrpSpPr/>
          <p:nvPr/>
        </p:nvGrpSpPr>
        <p:grpSpPr>
          <a:xfrm>
            <a:off x="8257331" y="1062041"/>
            <a:ext cx="2488703" cy="1410755"/>
            <a:chOff x="8257331" y="1062041"/>
            <a:chExt cx="2488703" cy="1410755"/>
          </a:xfrm>
        </p:grpSpPr>
        <p:sp>
          <p:nvSpPr>
            <p:cNvPr id="264" name="矩形: 圆角 263">
              <a:extLst>
                <a:ext uri="{FF2B5EF4-FFF2-40B4-BE49-F238E27FC236}">
                  <a16:creationId xmlns:a16="http://schemas.microsoft.com/office/drawing/2014/main" id="{021F5E42-818A-489E-B440-8D4F52546D27}"/>
                </a:ext>
              </a:extLst>
            </p:cNvPr>
            <p:cNvSpPr/>
            <p:nvPr/>
          </p:nvSpPr>
          <p:spPr>
            <a:xfrm>
              <a:off x="8257331" y="1062041"/>
              <a:ext cx="2488703" cy="1410755"/>
            </a:xfrm>
            <a:prstGeom prst="roundRect">
              <a:avLst>
                <a:gd name="adj" fmla="val 8772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0" name="PA-文本框 55">
              <a:extLst>
                <a:ext uri="{FF2B5EF4-FFF2-40B4-BE49-F238E27FC236}">
                  <a16:creationId xmlns:a16="http://schemas.microsoft.com/office/drawing/2014/main" id="{3F42A7B2-48B7-4E0D-B3B5-991D671EE4E6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8325191" y="1141945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声音合成器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830DAE6-3C29-4EE5-957A-710005A736B7}"/>
                </a:ext>
              </a:extLst>
            </p:cNvPr>
            <p:cNvGrpSpPr/>
            <p:nvPr/>
          </p:nvGrpSpPr>
          <p:grpSpPr>
            <a:xfrm>
              <a:off x="8408228" y="1404425"/>
              <a:ext cx="2167925" cy="212834"/>
              <a:chOff x="8465785" y="1403953"/>
              <a:chExt cx="2167925" cy="212834"/>
            </a:xfrm>
          </p:grpSpPr>
          <p:sp>
            <p:nvSpPr>
              <p:cNvPr id="151" name="PA-圆角矩形 56">
                <a:extLst>
                  <a:ext uri="{FF2B5EF4-FFF2-40B4-BE49-F238E27FC236}">
                    <a16:creationId xmlns:a16="http://schemas.microsoft.com/office/drawing/2014/main" id="{463122EC-0D29-42B4-963C-946874040A67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8688819" y="1404053"/>
                <a:ext cx="1944891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52" name="PA-圆角矩形 57">
                <a:extLst>
                  <a:ext uri="{FF2B5EF4-FFF2-40B4-BE49-F238E27FC236}">
                    <a16:creationId xmlns:a16="http://schemas.microsoft.com/office/drawing/2014/main" id="{6CF1DA0F-6999-437A-B2C6-91EDB3F9CE66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8688820" y="1403953"/>
                <a:ext cx="1944890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53" name="PA-图形 42">
                <a:extLst>
                  <a:ext uri="{FF2B5EF4-FFF2-40B4-BE49-F238E27FC236}">
                    <a16:creationId xmlns:a16="http://schemas.microsoft.com/office/drawing/2014/main" id="{A865CC6E-311F-4A1D-B484-AF69D0113338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8738393" y="1465573"/>
                <a:ext cx="110001" cy="92706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09A2CA03-3618-46D1-A613-49A10B6BA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8"/>
                  </a:ext>
                </a:extLst>
              </a:blip>
              <a:stretch>
                <a:fillRect/>
              </a:stretch>
            </p:blipFill>
            <p:spPr>
              <a:xfrm>
                <a:off x="8465785" y="1439937"/>
                <a:ext cx="126865" cy="126865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18AF7F2-B0E2-4CD6-AB4E-77258FF1DB5E}"/>
                </a:ext>
              </a:extLst>
            </p:cNvPr>
            <p:cNvGrpSpPr/>
            <p:nvPr/>
          </p:nvGrpSpPr>
          <p:grpSpPr>
            <a:xfrm>
              <a:off x="8400628" y="1716907"/>
              <a:ext cx="2171735" cy="212834"/>
              <a:chOff x="8461975" y="1722001"/>
              <a:chExt cx="2171735" cy="212834"/>
            </a:xfrm>
          </p:grpSpPr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5BFE0B64-1BB5-4CA8-B47B-F3847336C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0"/>
                  </a:ext>
                </a:extLst>
              </a:blip>
              <a:stretch>
                <a:fillRect/>
              </a:stretch>
            </p:blipFill>
            <p:spPr>
              <a:xfrm>
                <a:off x="8461975" y="1757660"/>
                <a:ext cx="131074" cy="131074"/>
              </a:xfrm>
              <a:prstGeom prst="rect">
                <a:avLst/>
              </a:prstGeom>
            </p:spPr>
          </p:pic>
          <p:sp>
            <p:nvSpPr>
              <p:cNvPr id="159" name="PA-圆角矩形 56">
                <a:extLst>
                  <a:ext uri="{FF2B5EF4-FFF2-40B4-BE49-F238E27FC236}">
                    <a16:creationId xmlns:a16="http://schemas.microsoft.com/office/drawing/2014/main" id="{23896769-2C1F-4936-BEF2-6722851B920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8688819" y="1722101"/>
                <a:ext cx="1944891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60" name="PA-圆角矩形 57">
                <a:extLst>
                  <a:ext uri="{FF2B5EF4-FFF2-40B4-BE49-F238E27FC236}">
                    <a16:creationId xmlns:a16="http://schemas.microsoft.com/office/drawing/2014/main" id="{78B606DC-A6EB-4984-813E-0726B4B868C1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8688820" y="1722001"/>
                <a:ext cx="1944890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1" name="PA-图形 42">
                <a:extLst>
                  <a:ext uri="{FF2B5EF4-FFF2-40B4-BE49-F238E27FC236}">
                    <a16:creationId xmlns:a16="http://schemas.microsoft.com/office/drawing/2014/main" id="{3E02DCC5-2060-4B00-824A-12D9FC6DAA1E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8738393" y="1783621"/>
                <a:ext cx="110001" cy="92706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87519D1-3206-4F52-A6A2-349CFF93066F}"/>
                </a:ext>
              </a:extLst>
            </p:cNvPr>
            <p:cNvGrpSpPr/>
            <p:nvPr/>
          </p:nvGrpSpPr>
          <p:grpSpPr>
            <a:xfrm>
              <a:off x="8404492" y="2033342"/>
              <a:ext cx="2167871" cy="212834"/>
              <a:chOff x="8404492" y="2033342"/>
              <a:chExt cx="2167871" cy="212834"/>
            </a:xfrm>
          </p:grpSpPr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83DDA051-73C0-4FD2-8E7E-ABD05423DE30}"/>
                  </a:ext>
                </a:extLst>
              </p:cNvPr>
              <p:cNvGrpSpPr/>
              <p:nvPr/>
            </p:nvGrpSpPr>
            <p:grpSpPr>
              <a:xfrm>
                <a:off x="8627472" y="2033342"/>
                <a:ext cx="1944891" cy="212834"/>
                <a:chOff x="8688819" y="1722001"/>
                <a:chExt cx="1944891" cy="212834"/>
              </a:xfrm>
            </p:grpSpPr>
            <p:sp>
              <p:nvSpPr>
                <p:cNvPr id="271" name="PA-圆角矩形 56">
                  <a:extLst>
                    <a:ext uri="{FF2B5EF4-FFF2-40B4-BE49-F238E27FC236}">
                      <a16:creationId xmlns:a16="http://schemas.microsoft.com/office/drawing/2014/main" id="{7859F001-3C94-4AE3-A949-CC60C672B0B0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8688819" y="1722101"/>
                  <a:ext cx="1944891" cy="210910"/>
                </a:xfrm>
                <a:prstGeom prst="roundRect">
                  <a:avLst>
                    <a:gd name="adj" fmla="val 2692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HarmonyOS Sans SC"/>
                    <a:ea typeface="HarmonyOS Sans SC"/>
                  </a:endParaRPr>
                </a:p>
              </p:txBody>
            </p:sp>
            <p:sp>
              <p:nvSpPr>
                <p:cNvPr id="272" name="PA-圆角矩形 57">
                  <a:extLst>
                    <a:ext uri="{FF2B5EF4-FFF2-40B4-BE49-F238E27FC236}">
                      <a16:creationId xmlns:a16="http://schemas.microsoft.com/office/drawing/2014/main" id="{EA728601-2DB3-46B2-A6E4-AC34A6277AB3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8688820" y="1722001"/>
                  <a:ext cx="1944890" cy="212834"/>
                </a:xfrm>
                <a:prstGeom prst="roundRect">
                  <a:avLst>
                    <a:gd name="adj" fmla="val 26921"/>
                  </a:avLst>
                </a:prstGeom>
                <a:solidFill>
                  <a:srgbClr val="026E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73" name="PA-图形 42">
                  <a:extLst>
                    <a:ext uri="{FF2B5EF4-FFF2-40B4-BE49-F238E27FC236}">
                      <a16:creationId xmlns:a16="http://schemas.microsoft.com/office/drawing/2014/main" id="{36D49F5E-1A5A-487D-A963-DB4F8D1AA319}"/>
                    </a:ext>
                  </a:extLst>
                </p:cNvPr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8738393" y="1783621"/>
                  <a:ext cx="110001" cy="92706"/>
                </a:xfrm>
                <a:custGeom>
                  <a:avLst/>
                  <a:gdLst>
                    <a:gd name="connsiteX0" fmla="*/ 6103064 w 8137418"/>
                    <a:gd name="connsiteY0" fmla="*/ 6603706 h 6858000"/>
                    <a:gd name="connsiteX1" fmla="*/ 6128891 w 8137418"/>
                    <a:gd name="connsiteY1" fmla="*/ 6494439 h 6858000"/>
                    <a:gd name="connsiteX2" fmla="*/ 6198424 w 8137418"/>
                    <a:gd name="connsiteY2" fmla="*/ 6405038 h 6858000"/>
                    <a:gd name="connsiteX3" fmla="*/ 6317625 w 8137418"/>
                    <a:gd name="connsiteY3" fmla="*/ 6299745 h 6858000"/>
                    <a:gd name="connsiteX4" fmla="*/ 6440798 w 8137418"/>
                    <a:gd name="connsiteY4" fmla="*/ 6194451 h 6858000"/>
                    <a:gd name="connsiteX5" fmla="*/ 6949387 w 8137418"/>
                    <a:gd name="connsiteY5" fmla="*/ 5612355 h 6858000"/>
                    <a:gd name="connsiteX6" fmla="*/ 7322882 w 8137418"/>
                    <a:gd name="connsiteY6" fmla="*/ 4934899 h 6858000"/>
                    <a:gd name="connsiteX7" fmla="*/ 7551349 w 8137418"/>
                    <a:gd name="connsiteY7" fmla="*/ 4195857 h 6858000"/>
                    <a:gd name="connsiteX8" fmla="*/ 7628830 w 8137418"/>
                    <a:gd name="connsiteY8" fmla="*/ 3429000 h 6858000"/>
                    <a:gd name="connsiteX9" fmla="*/ 7551349 w 8137418"/>
                    <a:gd name="connsiteY9" fmla="*/ 2664130 h 6858000"/>
                    <a:gd name="connsiteX10" fmla="*/ 7320895 w 8137418"/>
                    <a:gd name="connsiteY10" fmla="*/ 1921114 h 6858000"/>
                    <a:gd name="connsiteX11" fmla="*/ 6947400 w 8137418"/>
                    <a:gd name="connsiteY11" fmla="*/ 1239685 h 6858000"/>
                    <a:gd name="connsiteX12" fmla="*/ 6440798 w 8137418"/>
                    <a:gd name="connsiteY12" fmla="*/ 659576 h 6858000"/>
                    <a:gd name="connsiteX13" fmla="*/ 6317625 w 8137418"/>
                    <a:gd name="connsiteY13" fmla="*/ 554282 h 6858000"/>
                    <a:gd name="connsiteX14" fmla="*/ 6198424 w 8137418"/>
                    <a:gd name="connsiteY14" fmla="*/ 448988 h 6858000"/>
                    <a:gd name="connsiteX15" fmla="*/ 6126904 w 8137418"/>
                    <a:gd name="connsiteY15" fmla="*/ 361575 h 6858000"/>
                    <a:gd name="connsiteX16" fmla="*/ 6103064 w 8137418"/>
                    <a:gd name="connsiteY16" fmla="*/ 250321 h 6858000"/>
                    <a:gd name="connsiteX17" fmla="*/ 6176571 w 8137418"/>
                    <a:gd name="connsiteY17" fmla="*/ 71520 h 6858000"/>
                    <a:gd name="connsiteX18" fmla="*/ 6357358 w 8137418"/>
                    <a:gd name="connsiteY18" fmla="*/ 0 h 6858000"/>
                    <a:gd name="connsiteX19" fmla="*/ 6440798 w 8137418"/>
                    <a:gd name="connsiteY19" fmla="*/ 13907 h 6858000"/>
                    <a:gd name="connsiteX20" fmla="*/ 6516292 w 8137418"/>
                    <a:gd name="connsiteY20" fmla="*/ 55627 h 6858000"/>
                    <a:gd name="connsiteX21" fmla="*/ 6869920 w 8137418"/>
                    <a:gd name="connsiteY21" fmla="*/ 349655 h 6858000"/>
                    <a:gd name="connsiteX22" fmla="*/ 7201695 w 8137418"/>
                    <a:gd name="connsiteY22" fmla="*/ 733083 h 6858000"/>
                    <a:gd name="connsiteX23" fmla="*/ 7489762 w 8137418"/>
                    <a:gd name="connsiteY23" fmla="*/ 1152271 h 6858000"/>
                    <a:gd name="connsiteX24" fmla="*/ 7712270 w 8137418"/>
                    <a:gd name="connsiteY24" fmla="*/ 1557553 h 6858000"/>
                    <a:gd name="connsiteX25" fmla="*/ 8030138 w 8137418"/>
                    <a:gd name="connsiteY25" fmla="*/ 2469436 h 6858000"/>
                    <a:gd name="connsiteX26" fmla="*/ 8137418 w 8137418"/>
                    <a:gd name="connsiteY26" fmla="*/ 3429000 h 6858000"/>
                    <a:gd name="connsiteX27" fmla="*/ 8030138 w 8137418"/>
                    <a:gd name="connsiteY27" fmla="*/ 4388564 h 6858000"/>
                    <a:gd name="connsiteX28" fmla="*/ 7712270 w 8137418"/>
                    <a:gd name="connsiteY28" fmla="*/ 5300448 h 6858000"/>
                    <a:gd name="connsiteX29" fmla="*/ 7489762 w 8137418"/>
                    <a:gd name="connsiteY29" fmla="*/ 5703742 h 6858000"/>
                    <a:gd name="connsiteX30" fmla="*/ 7199708 w 8137418"/>
                    <a:gd name="connsiteY30" fmla="*/ 6124917 h 6858000"/>
                    <a:gd name="connsiteX31" fmla="*/ 6865947 w 8137418"/>
                    <a:gd name="connsiteY31" fmla="*/ 6508346 h 6858000"/>
                    <a:gd name="connsiteX32" fmla="*/ 6516292 w 8137418"/>
                    <a:gd name="connsiteY32" fmla="*/ 6802373 h 6858000"/>
                    <a:gd name="connsiteX33" fmla="*/ 6438812 w 8137418"/>
                    <a:gd name="connsiteY33" fmla="*/ 6844094 h 6858000"/>
                    <a:gd name="connsiteX34" fmla="*/ 6357358 w 8137418"/>
                    <a:gd name="connsiteY34" fmla="*/ 6858000 h 6858000"/>
                    <a:gd name="connsiteX35" fmla="*/ 6178557 w 8137418"/>
                    <a:gd name="connsiteY35" fmla="*/ 6782507 h 6858000"/>
                    <a:gd name="connsiteX36" fmla="*/ 6103064 w 8137418"/>
                    <a:gd name="connsiteY36" fmla="*/ 6603706 h 6858000"/>
                    <a:gd name="connsiteX37" fmla="*/ 1676753 w 8137418"/>
                    <a:gd name="connsiteY37" fmla="*/ 4954766 h 6858000"/>
                    <a:gd name="connsiteX38" fmla="*/ 762883 w 8137418"/>
                    <a:gd name="connsiteY38" fmla="*/ 4954766 h 6858000"/>
                    <a:gd name="connsiteX39" fmla="*/ 468855 w 8137418"/>
                    <a:gd name="connsiteY39" fmla="*/ 4895166 h 6858000"/>
                    <a:gd name="connsiteX40" fmla="*/ 224494 w 8137418"/>
                    <a:gd name="connsiteY40" fmla="*/ 4730272 h 6858000"/>
                    <a:gd name="connsiteX41" fmla="*/ 59600 w 8137418"/>
                    <a:gd name="connsiteY41" fmla="*/ 4485911 h 6858000"/>
                    <a:gd name="connsiteX42" fmla="*/ 0 w 8137418"/>
                    <a:gd name="connsiteY42" fmla="*/ 4191883 h 6858000"/>
                    <a:gd name="connsiteX43" fmla="*/ 0 w 8137418"/>
                    <a:gd name="connsiteY43" fmla="*/ 2666117 h 6858000"/>
                    <a:gd name="connsiteX44" fmla="*/ 59600 w 8137418"/>
                    <a:gd name="connsiteY44" fmla="*/ 2372089 h 6858000"/>
                    <a:gd name="connsiteX45" fmla="*/ 224494 w 8137418"/>
                    <a:gd name="connsiteY45" fmla="*/ 2127728 h 6858000"/>
                    <a:gd name="connsiteX46" fmla="*/ 468855 w 8137418"/>
                    <a:gd name="connsiteY46" fmla="*/ 1962834 h 6858000"/>
                    <a:gd name="connsiteX47" fmla="*/ 762883 w 8137418"/>
                    <a:gd name="connsiteY47" fmla="*/ 1903234 h 6858000"/>
                    <a:gd name="connsiteX48" fmla="*/ 1676753 w 8137418"/>
                    <a:gd name="connsiteY48" fmla="*/ 1903234 h 6858000"/>
                    <a:gd name="connsiteX49" fmla="*/ 2908491 w 8137418"/>
                    <a:gd name="connsiteY49" fmla="*/ 667523 h 6858000"/>
                    <a:gd name="connsiteX50" fmla="*/ 3033652 w 8137418"/>
                    <a:gd name="connsiteY50" fmla="*/ 586069 h 6858000"/>
                    <a:gd name="connsiteX51" fmla="*/ 3178679 w 8137418"/>
                    <a:gd name="connsiteY51" fmla="*/ 560242 h 6858000"/>
                    <a:gd name="connsiteX52" fmla="*/ 3450853 w 8137418"/>
                    <a:gd name="connsiteY52" fmla="*/ 667523 h 6858000"/>
                    <a:gd name="connsiteX53" fmla="*/ 3560121 w 8137418"/>
                    <a:gd name="connsiteY53" fmla="*/ 937710 h 6858000"/>
                    <a:gd name="connsiteX54" fmla="*/ 3560121 w 8137418"/>
                    <a:gd name="connsiteY54" fmla="*/ 5920290 h 6858000"/>
                    <a:gd name="connsiteX55" fmla="*/ 3530320 w 8137418"/>
                    <a:gd name="connsiteY55" fmla="*/ 6067304 h 6858000"/>
                    <a:gd name="connsiteX56" fmla="*/ 3446880 w 8137418"/>
                    <a:gd name="connsiteY56" fmla="*/ 6188491 h 6858000"/>
                    <a:gd name="connsiteX57" fmla="*/ 3323706 w 8137418"/>
                    <a:gd name="connsiteY57" fmla="*/ 6271931 h 6858000"/>
                    <a:gd name="connsiteX58" fmla="*/ 3178679 w 8137418"/>
                    <a:gd name="connsiteY58" fmla="*/ 6301731 h 6858000"/>
                    <a:gd name="connsiteX59" fmla="*/ 2908491 w 8137418"/>
                    <a:gd name="connsiteY59" fmla="*/ 6190478 h 6858000"/>
                    <a:gd name="connsiteX60" fmla="*/ 5101780 w 8137418"/>
                    <a:gd name="connsiteY60" fmla="*/ 5689836 h 6858000"/>
                    <a:gd name="connsiteX61" fmla="*/ 5123633 w 8137418"/>
                    <a:gd name="connsiteY61" fmla="*/ 5586529 h 6858000"/>
                    <a:gd name="connsiteX62" fmla="*/ 5189194 w 8137418"/>
                    <a:gd name="connsiteY62" fmla="*/ 5499115 h 6858000"/>
                    <a:gd name="connsiteX63" fmla="*/ 5578582 w 8137418"/>
                    <a:gd name="connsiteY63" fmla="*/ 5026286 h 6858000"/>
                    <a:gd name="connsiteX64" fmla="*/ 5864663 w 8137418"/>
                    <a:gd name="connsiteY64" fmla="*/ 4559418 h 6858000"/>
                    <a:gd name="connsiteX65" fmla="*/ 6041477 w 8137418"/>
                    <a:gd name="connsiteY65" fmla="*/ 4044869 h 6858000"/>
                    <a:gd name="connsiteX66" fmla="*/ 6103064 w 8137418"/>
                    <a:gd name="connsiteY66" fmla="*/ 3429000 h 6858000"/>
                    <a:gd name="connsiteX67" fmla="*/ 6041477 w 8137418"/>
                    <a:gd name="connsiteY67" fmla="*/ 2813131 h 6858000"/>
                    <a:gd name="connsiteX68" fmla="*/ 5864663 w 8137418"/>
                    <a:gd name="connsiteY68" fmla="*/ 2298582 h 6858000"/>
                    <a:gd name="connsiteX69" fmla="*/ 5578582 w 8137418"/>
                    <a:gd name="connsiteY69" fmla="*/ 1831714 h 6858000"/>
                    <a:gd name="connsiteX70" fmla="*/ 5189194 w 8137418"/>
                    <a:gd name="connsiteY70" fmla="*/ 1358885 h 6858000"/>
                    <a:gd name="connsiteX71" fmla="*/ 5123633 w 8137418"/>
                    <a:gd name="connsiteY71" fmla="*/ 1271472 h 6858000"/>
                    <a:gd name="connsiteX72" fmla="*/ 5101780 w 8137418"/>
                    <a:gd name="connsiteY72" fmla="*/ 1168165 h 6858000"/>
                    <a:gd name="connsiteX73" fmla="*/ 5179260 w 8137418"/>
                    <a:gd name="connsiteY73" fmla="*/ 991351 h 6858000"/>
                    <a:gd name="connsiteX74" fmla="*/ 5360048 w 8137418"/>
                    <a:gd name="connsiteY74" fmla="*/ 917844 h 6858000"/>
                    <a:gd name="connsiteX75" fmla="*/ 5451435 w 8137418"/>
                    <a:gd name="connsiteY75" fmla="*/ 931750 h 6858000"/>
                    <a:gd name="connsiteX76" fmla="*/ 5530902 w 8137418"/>
                    <a:gd name="connsiteY76" fmla="*/ 981417 h 6858000"/>
                    <a:gd name="connsiteX77" fmla="*/ 5767316 w 8137418"/>
                    <a:gd name="connsiteY77" fmla="*/ 1205911 h 6858000"/>
                    <a:gd name="connsiteX78" fmla="*/ 5989823 w 8137418"/>
                    <a:gd name="connsiteY78" fmla="*/ 1490006 h 6858000"/>
                    <a:gd name="connsiteX79" fmla="*/ 6182531 w 8137418"/>
                    <a:gd name="connsiteY79" fmla="*/ 1797940 h 6858000"/>
                    <a:gd name="connsiteX80" fmla="*/ 6329545 w 8137418"/>
                    <a:gd name="connsiteY80" fmla="*/ 2093955 h 6858000"/>
                    <a:gd name="connsiteX81" fmla="*/ 6611652 w 8137418"/>
                    <a:gd name="connsiteY81" fmla="*/ 3429000 h 6858000"/>
                    <a:gd name="connsiteX82" fmla="*/ 6329545 w 8137418"/>
                    <a:gd name="connsiteY82" fmla="*/ 4764045 h 6858000"/>
                    <a:gd name="connsiteX83" fmla="*/ 6184517 w 8137418"/>
                    <a:gd name="connsiteY83" fmla="*/ 5052113 h 6858000"/>
                    <a:gd name="connsiteX84" fmla="*/ 5987837 w 8137418"/>
                    <a:gd name="connsiteY84" fmla="*/ 5369981 h 6858000"/>
                    <a:gd name="connsiteX85" fmla="*/ 5763342 w 8137418"/>
                    <a:gd name="connsiteY85" fmla="*/ 5662022 h 6858000"/>
                    <a:gd name="connsiteX86" fmla="*/ 5530902 w 8137418"/>
                    <a:gd name="connsiteY86" fmla="*/ 5876583 h 6858000"/>
                    <a:gd name="connsiteX87" fmla="*/ 5449448 w 8137418"/>
                    <a:gd name="connsiteY87" fmla="*/ 5922277 h 6858000"/>
                    <a:gd name="connsiteX88" fmla="*/ 5360048 w 8137418"/>
                    <a:gd name="connsiteY88" fmla="*/ 5940157 h 6858000"/>
                    <a:gd name="connsiteX89" fmla="*/ 5179260 w 8137418"/>
                    <a:gd name="connsiteY89" fmla="*/ 5866650 h 6858000"/>
                    <a:gd name="connsiteX90" fmla="*/ 5101780 w 8137418"/>
                    <a:gd name="connsiteY90" fmla="*/ 5689836 h 6858000"/>
                    <a:gd name="connsiteX91" fmla="*/ 3051532 w 8137418"/>
                    <a:gd name="connsiteY91" fmla="*/ 5610369 h 6858000"/>
                    <a:gd name="connsiteX92" fmla="*/ 3051532 w 8137418"/>
                    <a:gd name="connsiteY92" fmla="*/ 1243658 h 6858000"/>
                    <a:gd name="connsiteX93" fmla="*/ 1958861 w 8137418"/>
                    <a:gd name="connsiteY93" fmla="*/ 2336329 h 6858000"/>
                    <a:gd name="connsiteX94" fmla="*/ 1780060 w 8137418"/>
                    <a:gd name="connsiteY94" fmla="*/ 2411823 h 6858000"/>
                    <a:gd name="connsiteX95" fmla="*/ 762883 w 8137418"/>
                    <a:gd name="connsiteY95" fmla="*/ 2411823 h 6858000"/>
                    <a:gd name="connsiteX96" fmla="*/ 584082 w 8137418"/>
                    <a:gd name="connsiteY96" fmla="*/ 2487316 h 6858000"/>
                    <a:gd name="connsiteX97" fmla="*/ 508589 w 8137418"/>
                    <a:gd name="connsiteY97" fmla="*/ 2666117 h 6858000"/>
                    <a:gd name="connsiteX98" fmla="*/ 508589 w 8137418"/>
                    <a:gd name="connsiteY98" fmla="*/ 4191883 h 6858000"/>
                    <a:gd name="connsiteX99" fmla="*/ 584082 w 8137418"/>
                    <a:gd name="connsiteY99" fmla="*/ 4370684 h 6858000"/>
                    <a:gd name="connsiteX100" fmla="*/ 762883 w 8137418"/>
                    <a:gd name="connsiteY100" fmla="*/ 4446178 h 6858000"/>
                    <a:gd name="connsiteX101" fmla="*/ 1780060 w 8137418"/>
                    <a:gd name="connsiteY101" fmla="*/ 4446178 h 6858000"/>
                    <a:gd name="connsiteX102" fmla="*/ 1958861 w 8137418"/>
                    <a:gd name="connsiteY102" fmla="*/ 4521671 h 6858000"/>
                    <a:gd name="connsiteX103" fmla="*/ 4116389 w 8137418"/>
                    <a:gd name="connsiteY103" fmla="*/ 4720339 h 6858000"/>
                    <a:gd name="connsiteX104" fmla="*/ 4130296 w 8137418"/>
                    <a:gd name="connsiteY104" fmla="*/ 4632925 h 6858000"/>
                    <a:gd name="connsiteX105" fmla="*/ 4175990 w 8137418"/>
                    <a:gd name="connsiteY105" fmla="*/ 4557431 h 6858000"/>
                    <a:gd name="connsiteX106" fmla="*/ 4342870 w 8137418"/>
                    <a:gd name="connsiteY106" fmla="*/ 4289230 h 6858000"/>
                    <a:gd name="connsiteX107" fmla="*/ 4470017 w 8137418"/>
                    <a:gd name="connsiteY107" fmla="*/ 4026989 h 6858000"/>
                    <a:gd name="connsiteX108" fmla="*/ 4549484 w 8137418"/>
                    <a:gd name="connsiteY108" fmla="*/ 3748855 h 6858000"/>
                    <a:gd name="connsiteX109" fmla="*/ 4577298 w 8137418"/>
                    <a:gd name="connsiteY109" fmla="*/ 3429000 h 6858000"/>
                    <a:gd name="connsiteX110" fmla="*/ 4549484 w 8137418"/>
                    <a:gd name="connsiteY110" fmla="*/ 3111132 h 6858000"/>
                    <a:gd name="connsiteX111" fmla="*/ 4470017 w 8137418"/>
                    <a:gd name="connsiteY111" fmla="*/ 2831011 h 6858000"/>
                    <a:gd name="connsiteX112" fmla="*/ 4342870 w 8137418"/>
                    <a:gd name="connsiteY112" fmla="*/ 2568770 h 6858000"/>
                    <a:gd name="connsiteX113" fmla="*/ 4175990 w 8137418"/>
                    <a:gd name="connsiteY113" fmla="*/ 2300569 h 6858000"/>
                    <a:gd name="connsiteX114" fmla="*/ 4130296 w 8137418"/>
                    <a:gd name="connsiteY114" fmla="*/ 2225075 h 6858000"/>
                    <a:gd name="connsiteX115" fmla="*/ 4116389 w 8137418"/>
                    <a:gd name="connsiteY115" fmla="*/ 2137662 h 6858000"/>
                    <a:gd name="connsiteX116" fmla="*/ 4191883 w 8137418"/>
                    <a:gd name="connsiteY116" fmla="*/ 1958861 h 6858000"/>
                    <a:gd name="connsiteX117" fmla="*/ 4370684 w 8137418"/>
                    <a:gd name="connsiteY117" fmla="*/ 1883367 h 6858000"/>
                    <a:gd name="connsiteX118" fmla="*/ 4481938 w 8137418"/>
                    <a:gd name="connsiteY118" fmla="*/ 1907207 h 6858000"/>
                    <a:gd name="connsiteX119" fmla="*/ 4569351 w 8137418"/>
                    <a:gd name="connsiteY119" fmla="*/ 1978728 h 6858000"/>
                    <a:gd name="connsiteX120" fmla="*/ 4791859 w 8137418"/>
                    <a:gd name="connsiteY120" fmla="*/ 2290636 h 6858000"/>
                    <a:gd name="connsiteX121" fmla="*/ 4952779 w 8137418"/>
                    <a:gd name="connsiteY121" fmla="*/ 2656184 h 6858000"/>
                    <a:gd name="connsiteX122" fmla="*/ 5052113 w 8137418"/>
                    <a:gd name="connsiteY122" fmla="*/ 3047559 h 6858000"/>
                    <a:gd name="connsiteX123" fmla="*/ 5085886 w 8137418"/>
                    <a:gd name="connsiteY123" fmla="*/ 3429000 h 6858000"/>
                    <a:gd name="connsiteX124" fmla="*/ 5052113 w 8137418"/>
                    <a:gd name="connsiteY124" fmla="*/ 3804482 h 6858000"/>
                    <a:gd name="connsiteX125" fmla="*/ 4952779 w 8137418"/>
                    <a:gd name="connsiteY125" fmla="*/ 4201817 h 6858000"/>
                    <a:gd name="connsiteX126" fmla="*/ 4789872 w 8137418"/>
                    <a:gd name="connsiteY126" fmla="*/ 4575311 h 6858000"/>
                    <a:gd name="connsiteX127" fmla="*/ 4569351 w 8137418"/>
                    <a:gd name="connsiteY127" fmla="*/ 4879273 h 6858000"/>
                    <a:gd name="connsiteX128" fmla="*/ 4370684 w 8137418"/>
                    <a:gd name="connsiteY128" fmla="*/ 4970660 h 6858000"/>
                    <a:gd name="connsiteX129" fmla="*/ 4191883 w 8137418"/>
                    <a:gd name="connsiteY129" fmla="*/ 4897153 h 6858000"/>
                    <a:gd name="connsiteX130" fmla="*/ 4116389 w 8137418"/>
                    <a:gd name="connsiteY130" fmla="*/ 4720339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</a:cxnLst>
                  <a:rect l="l" t="t" r="r" b="b"/>
                  <a:pathLst>
                    <a:path w="8137418" h="6858000">
                      <a:moveTo>
                        <a:pt x="6103064" y="6603706"/>
                      </a:moveTo>
                      <a:cubicBezTo>
                        <a:pt x="6103064" y="6558672"/>
                        <a:pt x="6111670" y="6522252"/>
                        <a:pt x="6128891" y="6494439"/>
                      </a:cubicBezTo>
                      <a:cubicBezTo>
                        <a:pt x="6146111" y="6466625"/>
                        <a:pt x="6169284" y="6436825"/>
                        <a:pt x="6198424" y="6405038"/>
                      </a:cubicBezTo>
                      <a:cubicBezTo>
                        <a:pt x="6235511" y="6367951"/>
                        <a:pt x="6275245" y="6332859"/>
                        <a:pt x="6317625" y="6299745"/>
                      </a:cubicBezTo>
                      <a:cubicBezTo>
                        <a:pt x="6360004" y="6266631"/>
                        <a:pt x="6401065" y="6231538"/>
                        <a:pt x="6440798" y="6194451"/>
                      </a:cubicBezTo>
                      <a:cubicBezTo>
                        <a:pt x="6631519" y="6019624"/>
                        <a:pt x="6801046" y="5825589"/>
                        <a:pt x="6949387" y="5612355"/>
                      </a:cubicBezTo>
                      <a:cubicBezTo>
                        <a:pt x="7097728" y="5399122"/>
                        <a:pt x="7222221" y="5173300"/>
                        <a:pt x="7322882" y="4934899"/>
                      </a:cubicBezTo>
                      <a:cubicBezTo>
                        <a:pt x="7423543" y="4696499"/>
                        <a:pt x="7499696" y="4450151"/>
                        <a:pt x="7551349" y="4195857"/>
                      </a:cubicBezTo>
                      <a:cubicBezTo>
                        <a:pt x="7603003" y="3941562"/>
                        <a:pt x="7628830" y="3685941"/>
                        <a:pt x="7628830" y="3429000"/>
                      </a:cubicBezTo>
                      <a:cubicBezTo>
                        <a:pt x="7628830" y="3174706"/>
                        <a:pt x="7603003" y="2919752"/>
                        <a:pt x="7551349" y="2664130"/>
                      </a:cubicBezTo>
                      <a:cubicBezTo>
                        <a:pt x="7499696" y="2408509"/>
                        <a:pt x="7422875" y="2160842"/>
                        <a:pt x="7320895" y="1921114"/>
                      </a:cubicBezTo>
                      <a:cubicBezTo>
                        <a:pt x="7218915" y="1681386"/>
                        <a:pt x="7094414" y="1454246"/>
                        <a:pt x="6947400" y="1239685"/>
                      </a:cubicBezTo>
                      <a:cubicBezTo>
                        <a:pt x="6800386" y="1025124"/>
                        <a:pt x="6631519" y="831757"/>
                        <a:pt x="6440798" y="659576"/>
                      </a:cubicBezTo>
                      <a:cubicBezTo>
                        <a:pt x="6401065" y="622489"/>
                        <a:pt x="6360004" y="587396"/>
                        <a:pt x="6317625" y="554282"/>
                      </a:cubicBezTo>
                      <a:cubicBezTo>
                        <a:pt x="6275245" y="521168"/>
                        <a:pt x="6235511" y="486076"/>
                        <a:pt x="6198424" y="448988"/>
                      </a:cubicBezTo>
                      <a:cubicBezTo>
                        <a:pt x="6166637" y="417202"/>
                        <a:pt x="6142797" y="388061"/>
                        <a:pt x="6126904" y="361575"/>
                      </a:cubicBezTo>
                      <a:cubicBezTo>
                        <a:pt x="6111010" y="335088"/>
                        <a:pt x="6103064" y="298001"/>
                        <a:pt x="6103064" y="250321"/>
                      </a:cubicBezTo>
                      <a:cubicBezTo>
                        <a:pt x="6103064" y="178801"/>
                        <a:pt x="6127563" y="119201"/>
                        <a:pt x="6176571" y="71520"/>
                      </a:cubicBezTo>
                      <a:cubicBezTo>
                        <a:pt x="6225578" y="23841"/>
                        <a:pt x="6285838" y="1"/>
                        <a:pt x="6357358" y="0"/>
                      </a:cubicBezTo>
                      <a:cubicBezTo>
                        <a:pt x="6389145" y="1"/>
                        <a:pt x="6416958" y="4636"/>
                        <a:pt x="6440798" y="13907"/>
                      </a:cubicBezTo>
                      <a:cubicBezTo>
                        <a:pt x="6464638" y="23178"/>
                        <a:pt x="6489806" y="37085"/>
                        <a:pt x="6516292" y="55627"/>
                      </a:cubicBezTo>
                      <a:cubicBezTo>
                        <a:pt x="6635492" y="132445"/>
                        <a:pt x="6753366" y="230454"/>
                        <a:pt x="6869920" y="349655"/>
                      </a:cubicBezTo>
                      <a:cubicBezTo>
                        <a:pt x="6986474" y="468855"/>
                        <a:pt x="7097061" y="596662"/>
                        <a:pt x="7201695" y="733083"/>
                      </a:cubicBezTo>
                      <a:cubicBezTo>
                        <a:pt x="7306329" y="869504"/>
                        <a:pt x="7402349" y="1009231"/>
                        <a:pt x="7489762" y="1152271"/>
                      </a:cubicBezTo>
                      <a:cubicBezTo>
                        <a:pt x="7577176" y="1295312"/>
                        <a:pt x="7651343" y="1430406"/>
                        <a:pt x="7712270" y="1557553"/>
                      </a:cubicBezTo>
                      <a:cubicBezTo>
                        <a:pt x="7852664" y="1851581"/>
                        <a:pt x="7958618" y="2155542"/>
                        <a:pt x="8030138" y="2469436"/>
                      </a:cubicBezTo>
                      <a:cubicBezTo>
                        <a:pt x="8101658" y="2783331"/>
                        <a:pt x="8137418" y="3103186"/>
                        <a:pt x="8137418" y="3429000"/>
                      </a:cubicBezTo>
                      <a:cubicBezTo>
                        <a:pt x="8137418" y="3752168"/>
                        <a:pt x="8101658" y="4072023"/>
                        <a:pt x="8030138" y="4388564"/>
                      </a:cubicBezTo>
                      <a:cubicBezTo>
                        <a:pt x="7958618" y="4705105"/>
                        <a:pt x="7852664" y="5009066"/>
                        <a:pt x="7712270" y="5300448"/>
                      </a:cubicBezTo>
                      <a:cubicBezTo>
                        <a:pt x="7651343" y="5424948"/>
                        <a:pt x="7577176" y="5559375"/>
                        <a:pt x="7489762" y="5703742"/>
                      </a:cubicBezTo>
                      <a:cubicBezTo>
                        <a:pt x="7402349" y="5848110"/>
                        <a:pt x="7305661" y="5988497"/>
                        <a:pt x="7199708" y="6124917"/>
                      </a:cubicBezTo>
                      <a:cubicBezTo>
                        <a:pt x="7093755" y="6261338"/>
                        <a:pt x="6982501" y="6389145"/>
                        <a:pt x="6865947" y="6508346"/>
                      </a:cubicBezTo>
                      <a:cubicBezTo>
                        <a:pt x="6749393" y="6627546"/>
                        <a:pt x="6632846" y="6725553"/>
                        <a:pt x="6516292" y="6802373"/>
                      </a:cubicBezTo>
                      <a:cubicBezTo>
                        <a:pt x="6487152" y="6820913"/>
                        <a:pt x="6461325" y="6834820"/>
                        <a:pt x="6438812" y="6844094"/>
                      </a:cubicBezTo>
                      <a:cubicBezTo>
                        <a:pt x="6416299" y="6853367"/>
                        <a:pt x="6389145" y="6858000"/>
                        <a:pt x="6357358" y="6858000"/>
                      </a:cubicBezTo>
                      <a:cubicBezTo>
                        <a:pt x="6288484" y="6858000"/>
                        <a:pt x="6228884" y="6832833"/>
                        <a:pt x="6178557" y="6782507"/>
                      </a:cubicBezTo>
                      <a:cubicBezTo>
                        <a:pt x="6128231" y="6732180"/>
                        <a:pt x="6103064" y="6672580"/>
                        <a:pt x="6103064" y="6603706"/>
                      </a:cubicBezTo>
                      <a:close/>
                      <a:moveTo>
                        <a:pt x="1676753" y="4954766"/>
                      </a:moveTo>
                      <a:lnTo>
                        <a:pt x="762883" y="4954766"/>
                      </a:lnTo>
                      <a:cubicBezTo>
                        <a:pt x="659576" y="4954766"/>
                        <a:pt x="561567" y="4934899"/>
                        <a:pt x="468855" y="4895166"/>
                      </a:cubicBezTo>
                      <a:cubicBezTo>
                        <a:pt x="376143" y="4855432"/>
                        <a:pt x="294690" y="4800465"/>
                        <a:pt x="224494" y="4730272"/>
                      </a:cubicBezTo>
                      <a:cubicBezTo>
                        <a:pt x="154299" y="4660079"/>
                        <a:pt x="99334" y="4578625"/>
                        <a:pt x="59600" y="4485911"/>
                      </a:cubicBezTo>
                      <a:cubicBezTo>
                        <a:pt x="19867" y="4393197"/>
                        <a:pt x="0" y="4295190"/>
                        <a:pt x="0" y="4191883"/>
                      </a:cubicBezTo>
                      <a:lnTo>
                        <a:pt x="0" y="2666117"/>
                      </a:lnTo>
                      <a:cubicBezTo>
                        <a:pt x="0" y="2562810"/>
                        <a:pt x="19867" y="2464803"/>
                        <a:pt x="59600" y="2372089"/>
                      </a:cubicBezTo>
                      <a:cubicBezTo>
                        <a:pt x="99334" y="2279375"/>
                        <a:pt x="154299" y="2197922"/>
                        <a:pt x="224494" y="2127728"/>
                      </a:cubicBezTo>
                      <a:cubicBezTo>
                        <a:pt x="294690" y="2057535"/>
                        <a:pt x="376143" y="2002568"/>
                        <a:pt x="468855" y="1962834"/>
                      </a:cubicBezTo>
                      <a:cubicBezTo>
                        <a:pt x="561567" y="1923101"/>
                        <a:pt x="659576" y="1903234"/>
                        <a:pt x="762883" y="1903234"/>
                      </a:cubicBezTo>
                      <a:lnTo>
                        <a:pt x="1676753" y="1903234"/>
                      </a:lnTo>
                      <a:lnTo>
                        <a:pt x="2908491" y="667523"/>
                      </a:lnTo>
                      <a:cubicBezTo>
                        <a:pt x="2945578" y="630435"/>
                        <a:pt x="2987299" y="603290"/>
                        <a:pt x="3033652" y="586069"/>
                      </a:cubicBezTo>
                      <a:cubicBezTo>
                        <a:pt x="3080005" y="568848"/>
                        <a:pt x="3128353" y="560242"/>
                        <a:pt x="3178679" y="560242"/>
                      </a:cubicBezTo>
                      <a:cubicBezTo>
                        <a:pt x="3287286" y="560242"/>
                        <a:pt x="3378006" y="596002"/>
                        <a:pt x="3450853" y="667523"/>
                      </a:cubicBezTo>
                      <a:cubicBezTo>
                        <a:pt x="3523701" y="739043"/>
                        <a:pt x="3560121" y="829103"/>
                        <a:pt x="3560121" y="937710"/>
                      </a:cubicBezTo>
                      <a:lnTo>
                        <a:pt x="3560121" y="5920290"/>
                      </a:lnTo>
                      <a:cubicBezTo>
                        <a:pt x="3560121" y="5973271"/>
                        <a:pt x="3550187" y="6022270"/>
                        <a:pt x="3530320" y="6067304"/>
                      </a:cubicBezTo>
                      <a:cubicBezTo>
                        <a:pt x="3510454" y="6112338"/>
                        <a:pt x="3482640" y="6152731"/>
                        <a:pt x="3446880" y="6188491"/>
                      </a:cubicBezTo>
                      <a:cubicBezTo>
                        <a:pt x="3411120" y="6224251"/>
                        <a:pt x="3370059" y="6252065"/>
                        <a:pt x="3323706" y="6271931"/>
                      </a:cubicBezTo>
                      <a:cubicBezTo>
                        <a:pt x="3277353" y="6291798"/>
                        <a:pt x="3229006" y="6301731"/>
                        <a:pt x="3178679" y="6301731"/>
                      </a:cubicBezTo>
                      <a:cubicBezTo>
                        <a:pt x="3072726" y="6301731"/>
                        <a:pt x="2982658" y="6264644"/>
                        <a:pt x="2908491" y="6190478"/>
                      </a:cubicBezTo>
                      <a:close/>
                      <a:moveTo>
                        <a:pt x="5101780" y="5689836"/>
                      </a:moveTo>
                      <a:cubicBezTo>
                        <a:pt x="5101780" y="5644802"/>
                        <a:pt x="5109067" y="5610369"/>
                        <a:pt x="5123633" y="5586529"/>
                      </a:cubicBezTo>
                      <a:cubicBezTo>
                        <a:pt x="5138200" y="5562689"/>
                        <a:pt x="5160053" y="5533548"/>
                        <a:pt x="5189194" y="5499115"/>
                      </a:cubicBezTo>
                      <a:cubicBezTo>
                        <a:pt x="5334880" y="5334881"/>
                        <a:pt x="5464682" y="5177274"/>
                        <a:pt x="5578582" y="5026286"/>
                      </a:cubicBezTo>
                      <a:cubicBezTo>
                        <a:pt x="5692482" y="4875299"/>
                        <a:pt x="5787842" y="4719679"/>
                        <a:pt x="5864663" y="4559418"/>
                      </a:cubicBezTo>
                      <a:cubicBezTo>
                        <a:pt x="5941483" y="4399157"/>
                        <a:pt x="6000416" y="4227643"/>
                        <a:pt x="6041477" y="4044869"/>
                      </a:cubicBezTo>
                      <a:cubicBezTo>
                        <a:pt x="6082537" y="3862095"/>
                        <a:pt x="6103064" y="3656808"/>
                        <a:pt x="6103064" y="3429000"/>
                      </a:cubicBezTo>
                      <a:cubicBezTo>
                        <a:pt x="6103064" y="3201192"/>
                        <a:pt x="6082537" y="2995905"/>
                        <a:pt x="6041477" y="2813131"/>
                      </a:cubicBezTo>
                      <a:cubicBezTo>
                        <a:pt x="6000416" y="2630357"/>
                        <a:pt x="5941483" y="2458843"/>
                        <a:pt x="5864663" y="2298582"/>
                      </a:cubicBezTo>
                      <a:cubicBezTo>
                        <a:pt x="5787842" y="2138321"/>
                        <a:pt x="5692482" y="1982701"/>
                        <a:pt x="5578582" y="1831714"/>
                      </a:cubicBezTo>
                      <a:cubicBezTo>
                        <a:pt x="5464682" y="1680727"/>
                        <a:pt x="5334880" y="1523120"/>
                        <a:pt x="5189194" y="1358885"/>
                      </a:cubicBezTo>
                      <a:cubicBezTo>
                        <a:pt x="5160053" y="1324452"/>
                        <a:pt x="5138200" y="1295312"/>
                        <a:pt x="5123633" y="1271472"/>
                      </a:cubicBezTo>
                      <a:cubicBezTo>
                        <a:pt x="5109067" y="1247632"/>
                        <a:pt x="5101780" y="1213199"/>
                        <a:pt x="5101780" y="1168165"/>
                      </a:cubicBezTo>
                      <a:cubicBezTo>
                        <a:pt x="5101780" y="1099291"/>
                        <a:pt x="5127607" y="1040358"/>
                        <a:pt x="5179260" y="991351"/>
                      </a:cubicBezTo>
                      <a:cubicBezTo>
                        <a:pt x="5230914" y="942343"/>
                        <a:pt x="5291174" y="917844"/>
                        <a:pt x="5360048" y="917844"/>
                      </a:cubicBezTo>
                      <a:cubicBezTo>
                        <a:pt x="5399781" y="917844"/>
                        <a:pt x="5430241" y="922476"/>
                        <a:pt x="5451435" y="931750"/>
                      </a:cubicBezTo>
                      <a:cubicBezTo>
                        <a:pt x="5472628" y="941024"/>
                        <a:pt x="5499115" y="957577"/>
                        <a:pt x="5530902" y="981417"/>
                      </a:cubicBezTo>
                      <a:cubicBezTo>
                        <a:pt x="5610369" y="1042345"/>
                        <a:pt x="5689176" y="1117171"/>
                        <a:pt x="5767316" y="1205911"/>
                      </a:cubicBezTo>
                      <a:cubicBezTo>
                        <a:pt x="5845456" y="1294652"/>
                        <a:pt x="5919630" y="1389345"/>
                        <a:pt x="5989823" y="1490006"/>
                      </a:cubicBezTo>
                      <a:cubicBezTo>
                        <a:pt x="6060017" y="1590667"/>
                        <a:pt x="6124258" y="1693306"/>
                        <a:pt x="6182531" y="1797940"/>
                      </a:cubicBezTo>
                      <a:cubicBezTo>
                        <a:pt x="6240804" y="1902574"/>
                        <a:pt x="6289811" y="2001241"/>
                        <a:pt x="6329545" y="2093955"/>
                      </a:cubicBezTo>
                      <a:cubicBezTo>
                        <a:pt x="6517619" y="2517776"/>
                        <a:pt x="6611652" y="2962791"/>
                        <a:pt x="6611652" y="3429000"/>
                      </a:cubicBezTo>
                      <a:cubicBezTo>
                        <a:pt x="6611652" y="3895209"/>
                        <a:pt x="6517619" y="4340224"/>
                        <a:pt x="6329545" y="4764045"/>
                      </a:cubicBezTo>
                      <a:cubicBezTo>
                        <a:pt x="6292457" y="4848813"/>
                        <a:pt x="6244118" y="4944833"/>
                        <a:pt x="6184517" y="5052113"/>
                      </a:cubicBezTo>
                      <a:cubicBezTo>
                        <a:pt x="6124917" y="5159394"/>
                        <a:pt x="6059357" y="5265347"/>
                        <a:pt x="5987837" y="5369981"/>
                      </a:cubicBezTo>
                      <a:cubicBezTo>
                        <a:pt x="5916316" y="5474615"/>
                        <a:pt x="5841482" y="5571962"/>
                        <a:pt x="5763342" y="5662022"/>
                      </a:cubicBezTo>
                      <a:cubicBezTo>
                        <a:pt x="5685203" y="5752082"/>
                        <a:pt x="5607722" y="5823603"/>
                        <a:pt x="5530902" y="5876583"/>
                      </a:cubicBezTo>
                      <a:cubicBezTo>
                        <a:pt x="5501761" y="5895123"/>
                        <a:pt x="5474615" y="5910357"/>
                        <a:pt x="5449448" y="5922277"/>
                      </a:cubicBezTo>
                      <a:cubicBezTo>
                        <a:pt x="5424281" y="5934197"/>
                        <a:pt x="5394481" y="5940157"/>
                        <a:pt x="5360048" y="5940157"/>
                      </a:cubicBezTo>
                      <a:cubicBezTo>
                        <a:pt x="5291174" y="5940157"/>
                        <a:pt x="5230914" y="5915657"/>
                        <a:pt x="5179260" y="5866650"/>
                      </a:cubicBezTo>
                      <a:cubicBezTo>
                        <a:pt x="5127607" y="5817643"/>
                        <a:pt x="5101780" y="5758710"/>
                        <a:pt x="5101780" y="5689836"/>
                      </a:cubicBezTo>
                      <a:close/>
                      <a:moveTo>
                        <a:pt x="3051532" y="5610369"/>
                      </a:moveTo>
                      <a:lnTo>
                        <a:pt x="3051532" y="1243658"/>
                      </a:lnTo>
                      <a:lnTo>
                        <a:pt x="1958861" y="2336329"/>
                      </a:lnTo>
                      <a:cubicBezTo>
                        <a:pt x="1908535" y="2386656"/>
                        <a:pt x="1848934" y="2411823"/>
                        <a:pt x="1780060" y="2411823"/>
                      </a:cubicBezTo>
                      <a:lnTo>
                        <a:pt x="762883" y="2411823"/>
                      </a:lnTo>
                      <a:cubicBezTo>
                        <a:pt x="694011" y="2411823"/>
                        <a:pt x="634411" y="2436990"/>
                        <a:pt x="584082" y="2487316"/>
                      </a:cubicBezTo>
                      <a:cubicBezTo>
                        <a:pt x="533753" y="2537643"/>
                        <a:pt x="508589" y="2597243"/>
                        <a:pt x="508589" y="2666117"/>
                      </a:cubicBezTo>
                      <a:lnTo>
                        <a:pt x="508589" y="4191883"/>
                      </a:lnTo>
                      <a:cubicBezTo>
                        <a:pt x="508589" y="4260757"/>
                        <a:pt x="533753" y="4320357"/>
                        <a:pt x="584082" y="4370684"/>
                      </a:cubicBezTo>
                      <a:cubicBezTo>
                        <a:pt x="634411" y="4421010"/>
                        <a:pt x="694011" y="4446178"/>
                        <a:pt x="762883" y="4446178"/>
                      </a:cubicBezTo>
                      <a:lnTo>
                        <a:pt x="1780060" y="4446178"/>
                      </a:lnTo>
                      <a:cubicBezTo>
                        <a:pt x="1848934" y="4446178"/>
                        <a:pt x="1908535" y="4471345"/>
                        <a:pt x="1958861" y="4521671"/>
                      </a:cubicBezTo>
                      <a:close/>
                      <a:moveTo>
                        <a:pt x="4116389" y="4720339"/>
                      </a:moveTo>
                      <a:cubicBezTo>
                        <a:pt x="4116389" y="4683251"/>
                        <a:pt x="4121022" y="4654119"/>
                        <a:pt x="4130296" y="4632925"/>
                      </a:cubicBezTo>
                      <a:cubicBezTo>
                        <a:pt x="4139570" y="4611731"/>
                        <a:pt x="4154796" y="4586572"/>
                        <a:pt x="4175990" y="4557431"/>
                      </a:cubicBezTo>
                      <a:cubicBezTo>
                        <a:pt x="4236917" y="4464717"/>
                        <a:pt x="4292544" y="4375317"/>
                        <a:pt x="4342870" y="4289230"/>
                      </a:cubicBezTo>
                      <a:cubicBezTo>
                        <a:pt x="4393197" y="4203144"/>
                        <a:pt x="4435584" y="4115730"/>
                        <a:pt x="4470017" y="4026989"/>
                      </a:cubicBezTo>
                      <a:cubicBezTo>
                        <a:pt x="4504451" y="3938248"/>
                        <a:pt x="4530945" y="3845542"/>
                        <a:pt x="4549484" y="3748855"/>
                      </a:cubicBezTo>
                      <a:cubicBezTo>
                        <a:pt x="4568024" y="3652167"/>
                        <a:pt x="4577298" y="3545554"/>
                        <a:pt x="4577298" y="3429000"/>
                      </a:cubicBezTo>
                      <a:cubicBezTo>
                        <a:pt x="4577298" y="3315100"/>
                        <a:pt x="4568024" y="3209139"/>
                        <a:pt x="4549484" y="3111132"/>
                      </a:cubicBezTo>
                      <a:cubicBezTo>
                        <a:pt x="4530945" y="3013126"/>
                        <a:pt x="4504451" y="2919752"/>
                        <a:pt x="4470017" y="2831011"/>
                      </a:cubicBezTo>
                      <a:cubicBezTo>
                        <a:pt x="4435584" y="2742270"/>
                        <a:pt x="4393197" y="2654857"/>
                        <a:pt x="4342870" y="2568770"/>
                      </a:cubicBezTo>
                      <a:cubicBezTo>
                        <a:pt x="4292544" y="2482683"/>
                        <a:pt x="4236917" y="2393283"/>
                        <a:pt x="4175990" y="2300569"/>
                      </a:cubicBezTo>
                      <a:cubicBezTo>
                        <a:pt x="4154796" y="2271429"/>
                        <a:pt x="4139570" y="2246269"/>
                        <a:pt x="4130296" y="2225075"/>
                      </a:cubicBezTo>
                      <a:cubicBezTo>
                        <a:pt x="4121022" y="2203882"/>
                        <a:pt x="4116389" y="2174749"/>
                        <a:pt x="4116389" y="2137662"/>
                      </a:cubicBezTo>
                      <a:cubicBezTo>
                        <a:pt x="4116389" y="2068788"/>
                        <a:pt x="4141556" y="2009188"/>
                        <a:pt x="4191883" y="1958861"/>
                      </a:cubicBezTo>
                      <a:cubicBezTo>
                        <a:pt x="4242210" y="1908535"/>
                        <a:pt x="4301810" y="1883367"/>
                        <a:pt x="4370684" y="1883367"/>
                      </a:cubicBezTo>
                      <a:cubicBezTo>
                        <a:pt x="4415718" y="1883367"/>
                        <a:pt x="4452797" y="1891314"/>
                        <a:pt x="4481938" y="1907207"/>
                      </a:cubicBezTo>
                      <a:cubicBezTo>
                        <a:pt x="4511078" y="1923101"/>
                        <a:pt x="4540211" y="1946941"/>
                        <a:pt x="4569351" y="1978728"/>
                      </a:cubicBezTo>
                      <a:cubicBezTo>
                        <a:pt x="4654119" y="2071442"/>
                        <a:pt x="4728285" y="2175409"/>
                        <a:pt x="4791859" y="2290636"/>
                      </a:cubicBezTo>
                      <a:cubicBezTo>
                        <a:pt x="4855432" y="2405863"/>
                        <a:pt x="4909072" y="2527710"/>
                        <a:pt x="4952779" y="2656184"/>
                      </a:cubicBezTo>
                      <a:cubicBezTo>
                        <a:pt x="4996486" y="2784658"/>
                        <a:pt x="5029600" y="2915111"/>
                        <a:pt x="5052113" y="3047559"/>
                      </a:cubicBezTo>
                      <a:cubicBezTo>
                        <a:pt x="5074626" y="3180006"/>
                        <a:pt x="5085886" y="3307153"/>
                        <a:pt x="5085886" y="3429000"/>
                      </a:cubicBezTo>
                      <a:cubicBezTo>
                        <a:pt x="5085886" y="3545554"/>
                        <a:pt x="5074626" y="3670715"/>
                        <a:pt x="5052113" y="3804482"/>
                      </a:cubicBezTo>
                      <a:cubicBezTo>
                        <a:pt x="5029600" y="3938248"/>
                        <a:pt x="4996486" y="4070696"/>
                        <a:pt x="4952779" y="4201817"/>
                      </a:cubicBezTo>
                      <a:cubicBezTo>
                        <a:pt x="4909072" y="4332937"/>
                        <a:pt x="4854773" y="4457438"/>
                        <a:pt x="4789872" y="4575311"/>
                      </a:cubicBezTo>
                      <a:cubicBezTo>
                        <a:pt x="4724971" y="4693185"/>
                        <a:pt x="4651464" y="4794505"/>
                        <a:pt x="4569351" y="4879273"/>
                      </a:cubicBezTo>
                      <a:cubicBezTo>
                        <a:pt x="4513724" y="4940200"/>
                        <a:pt x="4447504" y="4970660"/>
                        <a:pt x="4370684" y="4970660"/>
                      </a:cubicBezTo>
                      <a:cubicBezTo>
                        <a:pt x="4301810" y="4970660"/>
                        <a:pt x="4242210" y="4946160"/>
                        <a:pt x="4191883" y="4897153"/>
                      </a:cubicBezTo>
                      <a:cubicBezTo>
                        <a:pt x="4141556" y="4848145"/>
                        <a:pt x="4116389" y="4789213"/>
                        <a:pt x="4116389" y="47203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</p:grpSp>
          <p:pic>
            <p:nvPicPr>
              <p:cNvPr id="274" name="图形 273">
                <a:extLst>
                  <a:ext uri="{FF2B5EF4-FFF2-40B4-BE49-F238E27FC236}">
                    <a16:creationId xmlns:a16="http://schemas.microsoft.com/office/drawing/2014/main" id="{F9DD67A0-39DC-4063-B1CD-FD208CB77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2"/>
                  </a:ext>
                </a:extLst>
              </a:blip>
              <a:stretch>
                <a:fillRect/>
              </a:stretch>
            </p:blipFill>
            <p:spPr>
              <a:xfrm>
                <a:off x="8404492" y="2075812"/>
                <a:ext cx="127209" cy="127582"/>
              </a:xfrm>
              <a:prstGeom prst="rect">
                <a:avLst/>
              </a:prstGeom>
            </p:spPr>
          </p:pic>
        </p:grpSp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BEB5CE2F-C678-4ED1-B3D4-E3F219BDBD39}"/>
              </a:ext>
            </a:extLst>
          </p:cNvPr>
          <p:cNvGrpSpPr/>
          <p:nvPr/>
        </p:nvGrpSpPr>
        <p:grpSpPr>
          <a:xfrm>
            <a:off x="5624495" y="3919128"/>
            <a:ext cx="2487600" cy="619200"/>
            <a:chOff x="5614843" y="1855321"/>
            <a:chExt cx="2487600" cy="619200"/>
          </a:xfrm>
        </p:grpSpPr>
        <p:sp>
          <p:nvSpPr>
            <p:cNvPr id="282" name="矩形: 圆角 281">
              <a:extLst>
                <a:ext uri="{FF2B5EF4-FFF2-40B4-BE49-F238E27FC236}">
                  <a16:creationId xmlns:a16="http://schemas.microsoft.com/office/drawing/2014/main" id="{4A82C5F4-2395-4F08-95DA-76F3FD622E50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8404AD39-596A-4048-9206-D3C6D4B4A909}"/>
                </a:ext>
              </a:extLst>
            </p:cNvPr>
            <p:cNvGrpSpPr/>
            <p:nvPr/>
          </p:nvGrpSpPr>
          <p:grpSpPr>
            <a:xfrm>
              <a:off x="5698358" y="1962567"/>
              <a:ext cx="881973" cy="397427"/>
              <a:chOff x="5675019" y="856423"/>
              <a:chExt cx="881973" cy="397427"/>
            </a:xfrm>
          </p:grpSpPr>
          <p:sp>
            <p:nvSpPr>
              <p:cNvPr id="284" name="PA-文本框 161">
                <a:extLst>
                  <a:ext uri="{FF2B5EF4-FFF2-40B4-BE49-F238E27FC236}">
                    <a16:creationId xmlns:a16="http://schemas.microsoft.com/office/drawing/2014/main" id="{39A26B64-FE30-44B5-A5D1-550F1DE8345B}"/>
                  </a:ext>
                </a:extLst>
              </p:cNvPr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5675019" y="856423"/>
                <a:ext cx="74892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HDR </a:t>
                </a: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模式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85" name="PA-文本框 161">
                <a:extLst>
                  <a:ext uri="{FF2B5EF4-FFF2-40B4-BE49-F238E27FC236}">
                    <a16:creationId xmlns:a16="http://schemas.microsoft.com/office/drawing/2014/main" id="{2154116D-A3CF-4DCD-8A7D-FCABCCE01881}"/>
                  </a:ext>
                </a:extLst>
              </p:cNvPr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5675019" y="1038406"/>
                <a:ext cx="8819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OUR Auto HDR</a:t>
                </a: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AD21D7A-183A-40B3-BC17-9E584717E18B}"/>
              </a:ext>
            </a:extLst>
          </p:cNvPr>
          <p:cNvGrpSpPr/>
          <p:nvPr/>
        </p:nvGrpSpPr>
        <p:grpSpPr>
          <a:xfrm>
            <a:off x="5619256" y="3131407"/>
            <a:ext cx="2487600" cy="619200"/>
            <a:chOff x="5619256" y="3131407"/>
            <a:chExt cx="2487600" cy="619200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0707C287-1BE4-4F7F-A8C8-9FC7C3E0247F}"/>
                </a:ext>
              </a:extLst>
            </p:cNvPr>
            <p:cNvGrpSpPr/>
            <p:nvPr/>
          </p:nvGrpSpPr>
          <p:grpSpPr>
            <a:xfrm>
              <a:off x="5619256" y="3131407"/>
              <a:ext cx="2487600" cy="619200"/>
              <a:chOff x="5609604" y="1067600"/>
              <a:chExt cx="2487600" cy="619200"/>
            </a:xfrm>
          </p:grpSpPr>
          <p:sp>
            <p:nvSpPr>
              <p:cNvPr id="276" name="矩形: 圆角 275">
                <a:extLst>
                  <a:ext uri="{FF2B5EF4-FFF2-40B4-BE49-F238E27FC236}">
                    <a16:creationId xmlns:a16="http://schemas.microsoft.com/office/drawing/2014/main" id="{26BFA30F-7EEC-4BD8-9452-1FA5AD488523}"/>
                  </a:ext>
                </a:extLst>
              </p:cNvPr>
              <p:cNvSpPr/>
              <p:nvPr/>
            </p:nvSpPr>
            <p:spPr>
              <a:xfrm>
                <a:off x="5609604" y="1067600"/>
                <a:ext cx="2487600" cy="619200"/>
              </a:xfrm>
              <a:prstGeom prst="roundRect">
                <a:avLst>
                  <a:gd name="adj" fmla="val 17239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7" name="PA-圆角矩形 56">
                <a:extLst>
                  <a:ext uri="{FF2B5EF4-FFF2-40B4-BE49-F238E27FC236}">
                    <a16:creationId xmlns:a16="http://schemas.microsoft.com/office/drawing/2014/main" id="{2819B04E-29DE-4B28-8CFB-758A77D243F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5724917" y="1340313"/>
                <a:ext cx="2276083" cy="210910"/>
              </a:xfrm>
              <a:prstGeom prst="roundRect">
                <a:avLst>
                  <a:gd name="adj" fmla="val 2692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78" name="PA-文本框 55">
                <a:extLst>
                  <a:ext uri="{FF2B5EF4-FFF2-40B4-BE49-F238E27FC236}">
                    <a16:creationId xmlns:a16="http://schemas.microsoft.com/office/drawing/2014/main" id="{18E2A482-3F12-4FC5-AFD9-F33A8F259048}"/>
                  </a:ext>
                </a:extLst>
              </p:cNvPr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5650214" y="1131812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8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亮度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9" name="PA-圆角矩形 57">
                <a:extLst>
                  <a:ext uri="{FF2B5EF4-FFF2-40B4-BE49-F238E27FC236}">
                    <a16:creationId xmlns:a16="http://schemas.microsoft.com/office/drawing/2014/main" id="{651D65C5-72C4-436F-A9AC-5592CAAB2F1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5723533" y="1340213"/>
                <a:ext cx="2267815" cy="212834"/>
              </a:xfrm>
              <a:prstGeom prst="roundRect">
                <a:avLst>
                  <a:gd name="adj" fmla="val 26921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pic>
          <p:nvPicPr>
            <p:cNvPr id="286" name="PA-Graphic 46">
              <a:extLst>
                <a:ext uri="{FF2B5EF4-FFF2-40B4-BE49-F238E27FC236}">
                  <a16:creationId xmlns:a16="http://schemas.microsoft.com/office/drawing/2014/main" id="{956E13C6-4C38-4D2E-A75D-2EFE2B8A1C79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p:blipFill>
          <p:spPr>
            <a:xfrm>
              <a:off x="5802754" y="3457538"/>
              <a:ext cx="104074" cy="104074"/>
            </a:xfrm>
            <a:prstGeom prst="rect">
              <a:avLst/>
            </a:prstGeom>
          </p:spPr>
        </p:pic>
      </p:grp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A1384C21-3338-47F2-BCA6-48C034313911}"/>
              </a:ext>
            </a:extLst>
          </p:cNvPr>
          <p:cNvGrpSpPr/>
          <p:nvPr/>
        </p:nvGrpSpPr>
        <p:grpSpPr>
          <a:xfrm>
            <a:off x="8257882" y="3131407"/>
            <a:ext cx="2487600" cy="619200"/>
            <a:chOff x="5614843" y="1855321"/>
            <a:chExt cx="2487600" cy="619200"/>
          </a:xfrm>
        </p:grpSpPr>
        <p:sp>
          <p:nvSpPr>
            <p:cNvPr id="288" name="矩形: 圆角 287">
              <a:extLst>
                <a:ext uri="{FF2B5EF4-FFF2-40B4-BE49-F238E27FC236}">
                  <a16:creationId xmlns:a16="http://schemas.microsoft.com/office/drawing/2014/main" id="{03739BE4-F642-4F8C-806F-A046DD8E85BA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30AADDC0-0498-40AC-8896-51B550FC0B69}"/>
                </a:ext>
              </a:extLst>
            </p:cNvPr>
            <p:cNvGrpSpPr/>
            <p:nvPr/>
          </p:nvGrpSpPr>
          <p:grpSpPr>
            <a:xfrm>
              <a:off x="5698358" y="1962567"/>
              <a:ext cx="907621" cy="397427"/>
              <a:chOff x="5675019" y="856423"/>
              <a:chExt cx="907621" cy="397427"/>
            </a:xfrm>
          </p:grpSpPr>
          <p:sp>
            <p:nvSpPr>
              <p:cNvPr id="290" name="PA-文本框 161">
                <a:extLst>
                  <a:ext uri="{FF2B5EF4-FFF2-40B4-BE49-F238E27FC236}">
                    <a16:creationId xmlns:a16="http://schemas.microsoft.com/office/drawing/2014/main" id="{BD37E2D8-6D8E-483B-898F-76E9F750B514}"/>
                  </a:ext>
                </a:extLst>
              </p:cNvPr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5675019" y="856423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屏幕分辨率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91" name="PA-文本框 161">
                <a:extLst>
                  <a:ext uri="{FF2B5EF4-FFF2-40B4-BE49-F238E27FC236}">
                    <a16:creationId xmlns:a16="http://schemas.microsoft.com/office/drawing/2014/main" id="{32610E16-4046-4528-8F57-8F79CE3A9891}"/>
                  </a:ext>
                </a:extLst>
              </p:cNvPr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5675019" y="1038406"/>
                <a:ext cx="90762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1920*1080 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像素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A19456A3-425F-4340-BCFC-989E14B1E2D1}"/>
              </a:ext>
            </a:extLst>
          </p:cNvPr>
          <p:cNvGrpSpPr/>
          <p:nvPr/>
        </p:nvGrpSpPr>
        <p:grpSpPr>
          <a:xfrm>
            <a:off x="8257331" y="3920676"/>
            <a:ext cx="2487600" cy="619200"/>
            <a:chOff x="5614843" y="1855321"/>
            <a:chExt cx="2487600" cy="619200"/>
          </a:xfrm>
        </p:grpSpPr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0BD13591-DB9A-4B61-A86A-BC29E25F38BA}"/>
                </a:ext>
              </a:extLst>
            </p:cNvPr>
            <p:cNvSpPr/>
            <p:nvPr/>
          </p:nvSpPr>
          <p:spPr>
            <a:xfrm>
              <a:off x="5614843" y="1855321"/>
              <a:ext cx="24876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94" name="组合 293">
              <a:extLst>
                <a:ext uri="{FF2B5EF4-FFF2-40B4-BE49-F238E27FC236}">
                  <a16:creationId xmlns:a16="http://schemas.microsoft.com/office/drawing/2014/main" id="{4F126829-88B0-4638-B9D8-DE979F6051BA}"/>
                </a:ext>
              </a:extLst>
            </p:cNvPr>
            <p:cNvGrpSpPr/>
            <p:nvPr/>
          </p:nvGrpSpPr>
          <p:grpSpPr>
            <a:xfrm>
              <a:off x="5698358" y="1962567"/>
              <a:ext cx="1981633" cy="397427"/>
              <a:chOff x="5675019" y="856423"/>
              <a:chExt cx="1981633" cy="397427"/>
            </a:xfrm>
          </p:grpSpPr>
          <p:sp>
            <p:nvSpPr>
              <p:cNvPr id="295" name="PA-文本框 161">
                <a:extLst>
                  <a:ext uri="{FF2B5EF4-FFF2-40B4-BE49-F238E27FC236}">
                    <a16:creationId xmlns:a16="http://schemas.microsoft.com/office/drawing/2014/main" id="{A238CFC0-0AA7-4DAD-8AEC-24018B89BA9F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5675019" y="856423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屏幕刷新率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96" name="PA-文本框 161">
                <a:extLst>
                  <a:ext uri="{FF2B5EF4-FFF2-40B4-BE49-F238E27FC236}">
                    <a16:creationId xmlns:a16="http://schemas.microsoft.com/office/drawing/2014/main" id="{E3869FBC-68E8-4967-B947-AA026B4D590E}"/>
                  </a:ext>
                </a:extLst>
              </p:cNvPr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5675019" y="1038406"/>
                <a:ext cx="198163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1Hz – 144Hz 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可变刷新率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(Auto Motion)</a:t>
                </a:r>
              </a:p>
            </p:txBody>
          </p:sp>
        </p:grpSp>
      </p:grpSp>
      <p:pic>
        <p:nvPicPr>
          <p:cNvPr id="2" name="typatone (6)">
            <a:hlinkClick r:id="" action="ppaction://media"/>
            <a:extLst>
              <a:ext uri="{FF2B5EF4-FFF2-40B4-BE49-F238E27FC236}">
                <a16:creationId xmlns:a16="http://schemas.microsoft.com/office/drawing/2014/main" id="{24044548-A723-4782-8F19-415B5A0C9B93}"/>
              </a:ext>
            </a:extLst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96"/>
          <a:stretch>
            <a:fillRect/>
          </a:stretch>
        </p:blipFill>
        <p:spPr>
          <a:xfrm>
            <a:off x="4562950" y="-706511"/>
            <a:ext cx="609600" cy="609601"/>
          </a:xfrm>
          <a:prstGeom prst="rect">
            <a:avLst/>
          </a:prstGeom>
        </p:spPr>
      </p:pic>
      <p:sp>
        <p:nvSpPr>
          <p:cNvPr id="172" name="PA-任意多边形 187">
            <a:extLst>
              <a:ext uri="{FF2B5EF4-FFF2-40B4-BE49-F238E27FC236}">
                <a16:creationId xmlns:a16="http://schemas.microsoft.com/office/drawing/2014/main" id="{B9EA0F2B-9A32-48BD-86ED-A93D4867EDC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789003" y="1347256"/>
            <a:ext cx="143158" cy="200540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5" name="PA-椭圆 1042">
            <a:extLst>
              <a:ext uri="{FF2B5EF4-FFF2-40B4-BE49-F238E27FC236}">
                <a16:creationId xmlns:a16="http://schemas.microsoft.com/office/drawing/2014/main" id="{B99ADA3A-5942-43E1-A202-8A9C986710C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4112633" y="1426516"/>
            <a:ext cx="333058" cy="333058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6" name="PA-椭圆 1040">
            <a:extLst>
              <a:ext uri="{FF2B5EF4-FFF2-40B4-BE49-F238E27FC236}">
                <a16:creationId xmlns:a16="http://schemas.microsoft.com/office/drawing/2014/main" id="{13C0017C-0CC3-4202-BD7A-08B40F7951B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184817" y="1488082"/>
            <a:ext cx="188002" cy="188002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7" name="PA-椭圆 1042">
            <a:extLst>
              <a:ext uri="{FF2B5EF4-FFF2-40B4-BE49-F238E27FC236}">
                <a16:creationId xmlns:a16="http://schemas.microsoft.com/office/drawing/2014/main" id="{BA7F0D4F-A09D-4B35-B327-0CD7A6DB8C4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4893361" y="1106817"/>
            <a:ext cx="234052" cy="21277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8" name="PA-椭圆 1040">
            <a:extLst>
              <a:ext uri="{FF2B5EF4-FFF2-40B4-BE49-F238E27FC236}">
                <a16:creationId xmlns:a16="http://schemas.microsoft.com/office/drawing/2014/main" id="{BE984A8E-558C-410B-8B6F-2CB04507E92D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4957810" y="1154649"/>
            <a:ext cx="120105" cy="109186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9" name="PA-椭圆 1042">
            <a:extLst>
              <a:ext uri="{FF2B5EF4-FFF2-40B4-BE49-F238E27FC236}">
                <a16:creationId xmlns:a16="http://schemas.microsoft.com/office/drawing/2014/main" id="{877C7865-9315-4E06-A899-8277386D2D83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161202" y="1126669"/>
            <a:ext cx="788960" cy="78896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80" name="PA-椭圆 1040">
            <a:extLst>
              <a:ext uri="{FF2B5EF4-FFF2-40B4-BE49-F238E27FC236}">
                <a16:creationId xmlns:a16="http://schemas.microsoft.com/office/drawing/2014/main" id="{33D4484C-2290-4028-B0C3-21C0CC1E4B01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3353252" y="1318719"/>
            <a:ext cx="404861" cy="404861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90" name="PA-椭圆 1042">
            <a:extLst>
              <a:ext uri="{FF2B5EF4-FFF2-40B4-BE49-F238E27FC236}">
                <a16:creationId xmlns:a16="http://schemas.microsoft.com/office/drawing/2014/main" id="{22963297-CC62-4026-AB80-D003E904EB4D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4921596" y="1851548"/>
            <a:ext cx="466705" cy="466705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92" name="PA-椭圆 1040">
            <a:extLst>
              <a:ext uri="{FF2B5EF4-FFF2-40B4-BE49-F238E27FC236}">
                <a16:creationId xmlns:a16="http://schemas.microsoft.com/office/drawing/2014/main" id="{DD0A52CF-FB2A-4A47-B3E7-1DE14BA12267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024489" y="1967212"/>
            <a:ext cx="239494" cy="239494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30000"/>
                </a:schemeClr>
              </a:gs>
              <a:gs pos="100000">
                <a:schemeClr val="accent4">
                  <a:lumMod val="20000"/>
                  <a:lumOff val="80000"/>
                  <a:alpha val="5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38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4.16667E-7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1.041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4.375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2.70833E-6 0.0349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accel="31000" decel="69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2" dur="1250" fill="hold"/>
                                        <p:tgtEl>
                                          <p:spTgt spid="18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31000" decel="69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4" dur="1250" fill="hold"/>
                                        <p:tgtEl>
                                          <p:spTgt spid="18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1250" fill="hold"/>
                                        <p:tgtEl>
                                          <p:spTgt spid="18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1250" fill="hold"/>
                                        <p:tgtEl>
                                          <p:spTgt spid="18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" presetClass="emph" presetSubtype="0" accel="31000" decel="69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4" dur="1250" fill="hold"/>
                                        <p:tgtEl>
                                          <p:spTgt spid="18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accel="31000" decel="69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6" dur="1250" fill="hold"/>
                                        <p:tgtEl>
                                          <p:spTgt spid="1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1250" fill="hold"/>
                                        <p:tgtEl>
                                          <p:spTgt spid="2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2" dur="1250" fill="hold"/>
                                        <p:tgtEl>
                                          <p:spTgt spid="2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1250" fill="hold"/>
                                        <p:tgtEl>
                                          <p:spTgt spid="25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1250" fill="hold"/>
                                        <p:tgtEl>
                                          <p:spTgt spid="25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" presetClass="emph" presetSubtype="0" accel="31000" decel="69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2" dur="1250" fill="hold"/>
                                        <p:tgtEl>
                                          <p:spTgt spid="17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accel="31000" decel="69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4" dur="1250" fill="hold"/>
                                        <p:tgtEl>
                                          <p:spTgt spid="17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6" presetClass="emph" presetSubtype="0" accel="31000" decel="69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78" dur="1250" fill="hold"/>
                                        <p:tgtEl>
                                          <p:spTgt spid="1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accel="31000" decel="69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80" dur="1250" fill="hold"/>
                                        <p:tgtEl>
                                          <p:spTgt spid="19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" presetClass="emph" presetSubtype="0" accel="31000" decel="69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94" dur="1250" fill="hold"/>
                                        <p:tgtEl>
                                          <p:spTgt spid="17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accel="31000" decel="69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196" dur="1250" fill="hold"/>
                                        <p:tgtEl>
                                          <p:spTgt spid="1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7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6" presetClass="emph" presetSubtype="0" accel="31000" decel="69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210" dur="1250" fill="hold"/>
                                        <p:tgtEl>
                                          <p:spTgt spid="1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accel="31000" decel="69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212" dur="1250" fill="hold"/>
                                        <p:tgtEl>
                                          <p:spTgt spid="1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4" dur="731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7" fill="hold">
                      <p:stCondLst>
                        <p:cond delay="0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0" dur="2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42" presetClass="path" presetSubtype="0" accel="28000" decel="7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3594 -1.11111E-6 " pathEditMode="relative" rAng="0" ptsTypes="AA">
                                      <p:cBhvr>
                                        <p:cTn id="22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0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43" grpId="0"/>
      <p:bldP spid="143" grpId="1"/>
      <p:bldP spid="144" grpId="0"/>
      <p:bldP spid="144" grpId="1"/>
      <p:bldP spid="250" grpId="0" animBg="1"/>
      <p:bldP spid="250" grpId="1" animBg="1"/>
      <p:bldP spid="250" grpId="2" animBg="1"/>
      <p:bldP spid="251" grpId="0" animBg="1"/>
      <p:bldP spid="251" grpId="1" animBg="1"/>
      <p:bldP spid="251" grpId="2" animBg="1"/>
      <p:bldP spid="252" grpId="0" animBg="1"/>
      <p:bldP spid="252" grpId="1" animBg="1"/>
      <p:bldP spid="252" grpId="2" animBg="1"/>
      <p:bldP spid="253" grpId="0" animBg="1"/>
      <p:bldP spid="253" grpId="1" animBg="1"/>
      <p:bldP spid="253" grpId="2" animBg="1"/>
      <p:bldP spid="181" grpId="0" animBg="1"/>
      <p:bldP spid="181" grpId="1" animBg="1"/>
      <p:bldP spid="181" grpId="2" animBg="1"/>
      <p:bldP spid="182" grpId="0" animBg="1"/>
      <p:bldP spid="182" grpId="1" animBg="1"/>
      <p:bldP spid="182" grpId="2" animBg="1"/>
      <p:bldP spid="183" grpId="0" animBg="1"/>
      <p:bldP spid="183" grpId="1" animBg="1"/>
      <p:bldP spid="183" grpId="2" animBg="1"/>
      <p:bldP spid="184" grpId="0" animBg="1"/>
      <p:bldP spid="184" grpId="1" animBg="1"/>
      <p:bldP spid="184" grpId="2" animBg="1"/>
      <p:bldP spid="185" grpId="0" animBg="1"/>
      <p:bldP spid="185" grpId="1" animBg="1"/>
      <p:bldP spid="185" grpId="2" animBg="1"/>
      <p:bldP spid="188" grpId="0" animBg="1"/>
      <p:bldP spid="188" grpId="1" animBg="1"/>
      <p:bldP spid="188" grpId="2" animBg="1"/>
      <p:bldP spid="229" grpId="0" animBg="1"/>
      <p:bldP spid="229" grpId="1" animBg="1"/>
      <p:bldP spid="12" grpId="0"/>
      <p:bldP spid="12" grpId="1"/>
      <p:bldP spid="172" grpId="0" animBg="1"/>
      <p:bldP spid="172" grpId="1" animBg="1"/>
      <p:bldP spid="172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79" grpId="1" animBg="1"/>
      <p:bldP spid="179" grpId="2" animBg="1"/>
      <p:bldP spid="180" grpId="0" animBg="1"/>
      <p:bldP spid="180" grpId="1" animBg="1"/>
      <p:bldP spid="180" grpId="2" animBg="1"/>
      <p:bldP spid="190" grpId="0" animBg="1"/>
      <p:bldP spid="190" grpId="1" animBg="1"/>
      <p:bldP spid="190" grpId="2" animBg="1"/>
      <p:bldP spid="192" grpId="0" animBg="1"/>
      <p:bldP spid="192" grpId="1" animBg="1"/>
      <p:bldP spid="192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1637371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电源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E5AD0F2-C787-4EE3-890F-B342CA6BEC90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1" action="ppaction://hlinksldjump"/>
              <a:extLst>
                <a:ext uri="{FF2B5EF4-FFF2-40B4-BE49-F238E27FC236}">
                  <a16:creationId xmlns:a16="http://schemas.microsoft.com/office/drawing/2014/main" id="{9CFD65E8-8549-4BD1-AE49-69FA460E68F1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1" action="ppaction://hlinksldjump"/>
              <a:extLst>
                <a:ext uri="{FF2B5EF4-FFF2-40B4-BE49-F238E27FC236}">
                  <a16:creationId xmlns:a16="http://schemas.microsoft.com/office/drawing/2014/main" id="{FC0ECF50-7053-44D3-847B-7C99DAD0E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0BBF3DC-95F0-4D9B-BDEE-065A2EE28F3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4" action="ppaction://hlinksldjump"/>
              <a:extLst>
                <a:ext uri="{FF2B5EF4-FFF2-40B4-BE49-F238E27FC236}">
                  <a16:creationId xmlns:a16="http://schemas.microsoft.com/office/drawing/2014/main" id="{9CF03F19-1994-45D6-AF00-B1E87A0497D3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4" action="ppaction://hlinksldjump"/>
              <a:extLst>
                <a:ext uri="{FF2B5EF4-FFF2-40B4-BE49-F238E27FC236}">
                  <a16:creationId xmlns:a16="http://schemas.microsoft.com/office/drawing/2014/main" id="{1D546BA3-EB8D-4453-937D-0D58671F4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CA54246-F683-4D2F-A64C-BD2CA0DA38FC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27" action="ppaction://hlinksldjump"/>
              <a:extLst>
                <a:ext uri="{FF2B5EF4-FFF2-40B4-BE49-F238E27FC236}">
                  <a16:creationId xmlns:a16="http://schemas.microsoft.com/office/drawing/2014/main" id="{96D99F52-3F9C-4A0A-BE29-00383BEA6FB0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27" action="ppaction://hlinksldjump"/>
              <a:extLst>
                <a:ext uri="{FF2B5EF4-FFF2-40B4-BE49-F238E27FC236}">
                  <a16:creationId xmlns:a16="http://schemas.microsoft.com/office/drawing/2014/main" id="{A3FA0C6D-7A84-420A-8A25-D5C54139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A09F61F-5732-4D22-948A-F27F20C20272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0" action="ppaction://hlinksldjump"/>
              <a:extLst>
                <a:ext uri="{FF2B5EF4-FFF2-40B4-BE49-F238E27FC236}">
                  <a16:creationId xmlns:a16="http://schemas.microsoft.com/office/drawing/2014/main" id="{B1DCD3A0-610F-496C-A731-179C206F816F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55F3F0E-D9A9-4CAB-A0D8-D45F0353D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6B88640-A4D7-4FC0-9E09-2568B982769E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3" action="ppaction://hlinksldjump"/>
              <a:extLst>
                <a:ext uri="{FF2B5EF4-FFF2-40B4-BE49-F238E27FC236}">
                  <a16:creationId xmlns:a16="http://schemas.microsoft.com/office/drawing/2014/main" id="{C4E6B206-CF7D-4F41-8369-DDB3DE6CE846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3" action="ppaction://hlinksldjump"/>
              <a:extLst>
                <a:ext uri="{FF2B5EF4-FFF2-40B4-BE49-F238E27FC236}">
                  <a16:creationId xmlns:a16="http://schemas.microsoft.com/office/drawing/2014/main" id="{0F784E1F-3DDB-43A7-962A-31B0628ED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7F2CA12-1A93-4594-B3C9-7F25FEE6EB0B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732167D4-22A0-4606-BB3A-DDCFD140EA61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6AE69C2A-C4AA-4505-A6E0-8E9495582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6DA2BC3-1AA7-4E30-845B-E6CF1B890C56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15C657B7-A79B-4BF6-8970-35969C8D1F0F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942CE878-2451-45C8-A4DC-3BCEA437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4C1587C-A78B-4D82-93C9-647B8D283F28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71EBED81-F570-40D6-8E71-862F36E138A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FDD19236-AFBB-48AC-A860-302EA3393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3F69992-50C1-4EC8-8BA5-081BAB902562}"/>
              </a:ext>
            </a:extLst>
          </p:cNvPr>
          <p:cNvGrpSpPr/>
          <p:nvPr/>
        </p:nvGrpSpPr>
        <p:grpSpPr>
          <a:xfrm>
            <a:off x="439602" y="5619861"/>
            <a:ext cx="1201549" cy="338554"/>
            <a:chOff x="477194" y="5670661"/>
            <a:chExt cx="1201549" cy="338554"/>
          </a:xfrm>
        </p:grpSpPr>
        <p:sp>
          <p:nvSpPr>
            <p:cNvPr id="150" name="文本框 1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136FC1CE-1DCD-4B97-9FA2-607CB160B887}"/>
                </a:ext>
              </a:extLst>
            </p:cNvPr>
            <p:cNvSpPr txBox="1"/>
            <p:nvPr/>
          </p:nvSpPr>
          <p:spPr>
            <a:xfrm>
              <a:off x="601204" y="567066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B6063102-B44E-4B07-8FF3-22706AC31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B15B6EB4-4BE7-421E-A49F-6290FEB56CF0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49A986B0-0E04-4E3F-8554-458456B4DC37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C067458D-3D2B-4766-959D-DC3B6738F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F62E210-924B-4981-9CE0-E7B68803C32F}"/>
              </a:ext>
            </a:extLst>
          </p:cNvPr>
          <p:cNvSpPr/>
          <p:nvPr/>
        </p:nvSpPr>
        <p:spPr>
          <a:xfrm>
            <a:off x="2967048" y="794109"/>
            <a:ext cx="4232328" cy="1007526"/>
          </a:xfrm>
          <a:prstGeom prst="roundRect">
            <a:avLst>
              <a:gd name="adj" fmla="val 8919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61FAB47E-36A0-47AF-B71B-3168CC2C88F4}"/>
              </a:ext>
            </a:extLst>
          </p:cNvPr>
          <p:cNvSpPr/>
          <p:nvPr/>
        </p:nvSpPr>
        <p:spPr>
          <a:xfrm>
            <a:off x="2967048" y="794109"/>
            <a:ext cx="3895868" cy="1007526"/>
          </a:xfrm>
          <a:prstGeom prst="roundRect">
            <a:avLst>
              <a:gd name="adj" fmla="val 12678"/>
            </a:avLst>
          </a:prstGeom>
          <a:solidFill>
            <a:srgbClr val="2DDF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1558376-4381-434B-9B87-B48DB2E605FB}"/>
              </a:ext>
            </a:extLst>
          </p:cNvPr>
          <p:cNvGrpSpPr/>
          <p:nvPr/>
        </p:nvGrpSpPr>
        <p:grpSpPr>
          <a:xfrm>
            <a:off x="3140780" y="889778"/>
            <a:ext cx="1384010" cy="790580"/>
            <a:chOff x="3140780" y="889778"/>
            <a:chExt cx="1384010" cy="7905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DA4C435-BB70-445B-9CCF-17B7F218F46F}"/>
                </a:ext>
              </a:extLst>
            </p:cNvPr>
            <p:cNvGrpSpPr/>
            <p:nvPr/>
          </p:nvGrpSpPr>
          <p:grpSpPr>
            <a:xfrm>
              <a:off x="3144168" y="889778"/>
              <a:ext cx="850927" cy="648512"/>
              <a:chOff x="3140758" y="903885"/>
              <a:chExt cx="850927" cy="64851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52EC0AC-A366-4889-A0DC-40B313A208EB}"/>
                  </a:ext>
                </a:extLst>
              </p:cNvPr>
              <p:cNvSpPr txBox="1"/>
              <p:nvPr/>
            </p:nvSpPr>
            <p:spPr>
              <a:xfrm>
                <a:off x="3140758" y="903885"/>
                <a:ext cx="717161" cy="64851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rPr>
                  <a:t>92</a:t>
                </a: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5E4D8C79-7C47-481E-BBDF-3856789A94AF}"/>
                  </a:ext>
                </a:extLst>
              </p:cNvPr>
              <p:cNvSpPr txBox="1"/>
              <p:nvPr/>
            </p:nvSpPr>
            <p:spPr>
              <a:xfrm>
                <a:off x="3705731" y="1195810"/>
                <a:ext cx="285954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50" dirty="0">
                    <a:solidFill>
                      <a:schemeClr val="bg1"/>
                    </a:solidFill>
                    <a:latin typeface="+mn-ea"/>
                  </a:rPr>
                  <a:t>%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678EC9D-70CC-4AE2-8B4E-E9348A6934B7}"/>
                </a:ext>
              </a:extLst>
            </p:cNvPr>
            <p:cNvSpPr txBox="1"/>
            <p:nvPr/>
          </p:nvSpPr>
          <p:spPr>
            <a:xfrm>
              <a:off x="3140780" y="1431956"/>
              <a:ext cx="1384010" cy="248402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剩余使用时间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11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</a:t>
              </a:r>
            </a:p>
          </p:txBody>
        </p:sp>
      </p:grpSp>
      <p:sp>
        <p:nvSpPr>
          <p:cNvPr id="164" name="矩形 163">
            <a:extLst>
              <a:ext uri="{FF2B5EF4-FFF2-40B4-BE49-F238E27FC236}">
                <a16:creationId xmlns:a16="http://schemas.microsoft.com/office/drawing/2014/main" id="{68E918DC-C0CF-492F-916D-1316E88B0CB6}"/>
              </a:ext>
            </a:extLst>
          </p:cNvPr>
          <p:cNvSpPr/>
          <p:nvPr/>
        </p:nvSpPr>
        <p:spPr>
          <a:xfrm>
            <a:off x="6574071" y="794109"/>
            <a:ext cx="359136" cy="100752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EFFEB177-0D43-423E-B7C9-790FFE262F63}"/>
              </a:ext>
            </a:extLst>
          </p:cNvPr>
          <p:cNvSpPr/>
          <p:nvPr/>
        </p:nvSpPr>
        <p:spPr>
          <a:xfrm>
            <a:off x="7456255" y="794109"/>
            <a:ext cx="4232328" cy="1007526"/>
          </a:xfrm>
          <a:prstGeom prst="roundRect">
            <a:avLst>
              <a:gd name="adj" fmla="val 10936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E863430-A36E-4F32-B8C4-A422ECEA5A97}"/>
              </a:ext>
            </a:extLst>
          </p:cNvPr>
          <p:cNvGrpSpPr/>
          <p:nvPr/>
        </p:nvGrpSpPr>
        <p:grpSpPr>
          <a:xfrm>
            <a:off x="7557869" y="959908"/>
            <a:ext cx="4033363" cy="751267"/>
            <a:chOff x="7557869" y="935524"/>
            <a:chExt cx="4033363" cy="75126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BBE6A03-2961-46E3-AF47-405539D62F46}"/>
                </a:ext>
              </a:extLst>
            </p:cNvPr>
            <p:cNvGrpSpPr/>
            <p:nvPr/>
          </p:nvGrpSpPr>
          <p:grpSpPr>
            <a:xfrm>
              <a:off x="7557869" y="1007771"/>
              <a:ext cx="357812" cy="525806"/>
              <a:chOff x="7557869" y="982371"/>
              <a:chExt cx="357812" cy="525806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D5C490E-5EB4-4D22-A81F-BB5AE122B7BA}"/>
                  </a:ext>
                </a:extLst>
              </p:cNvPr>
              <p:cNvSpPr txBox="1"/>
              <p:nvPr/>
            </p:nvSpPr>
            <p:spPr>
              <a:xfrm>
                <a:off x="7562401" y="1305941"/>
                <a:ext cx="35328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80%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A70B4E52-9F63-4726-9A0A-14D27B81E8F6}"/>
                  </a:ext>
                </a:extLst>
              </p:cNvPr>
              <p:cNvSpPr txBox="1"/>
              <p:nvPr/>
            </p:nvSpPr>
            <p:spPr>
              <a:xfrm>
                <a:off x="7557869" y="982371"/>
                <a:ext cx="3484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92%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EEB4314-B478-4A1E-8AB0-A1B271AD3B59}"/>
                </a:ext>
              </a:extLst>
            </p:cNvPr>
            <p:cNvCxnSpPr/>
            <p:nvPr/>
          </p:nvCxnSpPr>
          <p:spPr>
            <a:xfrm>
              <a:off x="7970588" y="1115402"/>
              <a:ext cx="346442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362D9A7-5608-4C42-8A18-FA1D0B7CF93A}"/>
                </a:ext>
              </a:extLst>
            </p:cNvPr>
            <p:cNvGrpSpPr/>
            <p:nvPr/>
          </p:nvGrpSpPr>
          <p:grpSpPr>
            <a:xfrm>
              <a:off x="7970587" y="1432459"/>
              <a:ext cx="3620645" cy="254332"/>
              <a:chOff x="7970587" y="1407059"/>
              <a:chExt cx="3620645" cy="254332"/>
            </a:xfrm>
          </p:grpSpPr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AD983FA0-B013-4A97-8A82-C74E72D4FBCF}"/>
                  </a:ext>
                </a:extLst>
              </p:cNvPr>
              <p:cNvSpPr txBox="1"/>
              <p:nvPr/>
            </p:nvSpPr>
            <p:spPr>
              <a:xfrm>
                <a:off x="11189862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:25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699BA3F5-3C5C-490C-A5C1-5561D2A64446}"/>
                  </a:ext>
                </a:extLst>
              </p:cNvPr>
              <p:cNvSpPr txBox="1"/>
              <p:nvPr/>
            </p:nvSpPr>
            <p:spPr>
              <a:xfrm>
                <a:off x="10860739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19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:00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ED1B3D74-D5FB-4EED-8E7B-507E2EEC3558}"/>
                  </a:ext>
                </a:extLst>
              </p:cNvPr>
              <p:cNvSpPr txBox="1"/>
              <p:nvPr/>
            </p:nvSpPr>
            <p:spPr>
              <a:xfrm>
                <a:off x="10503986" y="1458849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18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:35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B958EFA9-EDDD-4078-9685-C30880B0F307}"/>
                  </a:ext>
                </a:extLst>
              </p:cNvPr>
              <p:cNvSpPr txBox="1"/>
              <p:nvPr/>
            </p:nvSpPr>
            <p:spPr>
              <a:xfrm>
                <a:off x="10146360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18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:10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9AC8E624-BAE0-443D-A426-255982CB2E2F}"/>
                  </a:ext>
                </a:extLst>
              </p:cNvPr>
              <p:cNvSpPr txBox="1"/>
              <p:nvPr/>
            </p:nvSpPr>
            <p:spPr>
              <a:xfrm>
                <a:off x="9800376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15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:45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93492EE-AD4A-4FB1-907A-D99D04A46594}"/>
                  </a:ext>
                </a:extLst>
              </p:cNvPr>
              <p:cNvSpPr txBox="1"/>
              <p:nvPr/>
            </p:nvSpPr>
            <p:spPr>
              <a:xfrm>
                <a:off x="9453048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15: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20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22F60D4E-576F-4DE3-BCA8-4282142E8AF9}"/>
                  </a:ext>
                </a:extLst>
              </p:cNvPr>
              <p:cNvSpPr txBox="1"/>
              <p:nvPr/>
            </p:nvSpPr>
            <p:spPr>
              <a:xfrm>
                <a:off x="9100892" y="1453871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:55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C91BD965-2AD9-4A20-AAEC-6ACA8222CDDD}"/>
                  </a:ext>
                </a:extLst>
              </p:cNvPr>
              <p:cNvSpPr txBox="1"/>
              <p:nvPr/>
            </p:nvSpPr>
            <p:spPr>
              <a:xfrm>
                <a:off x="8741820" y="1457987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:30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49487A32-36E4-4404-A8A2-6179071DF88F}"/>
                  </a:ext>
                </a:extLst>
              </p:cNvPr>
              <p:cNvSpPr txBox="1"/>
              <p:nvPr/>
            </p:nvSpPr>
            <p:spPr>
              <a:xfrm>
                <a:off x="8384430" y="1459155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14:05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70F133B-6C5C-41E7-B207-8B0324B9390C}"/>
                  </a:ext>
                </a:extLst>
              </p:cNvPr>
              <p:cNvSpPr txBox="1"/>
              <p:nvPr/>
            </p:nvSpPr>
            <p:spPr>
              <a:xfrm>
                <a:off x="8042335" y="1454483"/>
                <a:ext cx="40137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13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:40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82954FF9-0A80-4405-865E-84FCE6E4A55C}"/>
                  </a:ext>
                </a:extLst>
              </p:cNvPr>
              <p:cNvCxnSpPr/>
              <p:nvPr/>
            </p:nvCxnSpPr>
            <p:spPr>
              <a:xfrm>
                <a:off x="7970587" y="1407059"/>
                <a:ext cx="3464425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AC2AC48-5BEB-403D-932F-DFFB7BAE0C39}"/>
                </a:ext>
              </a:extLst>
            </p:cNvPr>
            <p:cNvGrpSpPr/>
            <p:nvPr/>
          </p:nvGrpSpPr>
          <p:grpSpPr>
            <a:xfrm>
              <a:off x="8237219" y="935524"/>
              <a:ext cx="3166199" cy="548725"/>
              <a:chOff x="8237219" y="910124"/>
              <a:chExt cx="3166199" cy="548725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98EDFFE1-2DFF-4E03-ABE6-2AEB2B4C2B01}"/>
                  </a:ext>
                </a:extLst>
              </p:cNvPr>
              <p:cNvGrpSpPr/>
              <p:nvPr/>
            </p:nvGrpSpPr>
            <p:grpSpPr>
              <a:xfrm>
                <a:off x="8237219" y="910124"/>
                <a:ext cx="1059946" cy="548725"/>
                <a:chOff x="8237219" y="910124"/>
                <a:chExt cx="1059946" cy="548725"/>
              </a:xfrm>
            </p:grpSpPr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BA6E8204-B8A7-43BA-97D3-3AB7843E10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09A9944E-5BC6-4F38-A30B-B39D01BA8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>
                  <a:extLst>
                    <a:ext uri="{FF2B5EF4-FFF2-40B4-BE49-F238E27FC236}">
                      <a16:creationId xmlns:a16="http://schemas.microsoft.com/office/drawing/2014/main" id="{FF254D3F-5961-4D5B-BE07-BF363D897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595" y="915253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0C76EFD7-E31D-415A-AE97-033F4DBCD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97165" y="917158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A347E3BC-5E2C-47F4-8E29-13BD2A32F240}"/>
                  </a:ext>
                </a:extLst>
              </p:cNvPr>
              <p:cNvGrpSpPr/>
              <p:nvPr/>
            </p:nvGrpSpPr>
            <p:grpSpPr>
              <a:xfrm>
                <a:off x="9651623" y="910124"/>
                <a:ext cx="1059946" cy="548725"/>
                <a:chOff x="8237219" y="910124"/>
                <a:chExt cx="1059946" cy="548725"/>
              </a:xfrm>
            </p:grpSpPr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94451AEB-07A3-4A20-AE2F-49ABD47A5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8196DBA4-731C-4776-93FB-D45EBF7A1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1991D987-D627-4D8F-BFE3-E746A2908F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595" y="915253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6124D5FC-4E25-4166-B9ED-6EB8CDFD2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97165" y="917158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C4A456E3-3DB0-49F9-9259-672ACB80E745}"/>
                  </a:ext>
                </a:extLst>
              </p:cNvPr>
              <p:cNvGrpSpPr/>
              <p:nvPr/>
            </p:nvGrpSpPr>
            <p:grpSpPr>
              <a:xfrm>
                <a:off x="11053617" y="913640"/>
                <a:ext cx="349801" cy="543596"/>
                <a:chOff x="8237219" y="910124"/>
                <a:chExt cx="349801" cy="543596"/>
              </a:xfrm>
            </p:grpSpPr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DDEE1E2A-2C5C-48F1-9936-20E27BB42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7219" y="910124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329AEA84-B3C0-4522-A938-BEF12CC020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7020" y="912029"/>
                  <a:ext cx="0" cy="541691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548928B-07CA-405B-AC9A-7796BB6FE132}"/>
                </a:ext>
              </a:extLst>
            </p:cNvPr>
            <p:cNvGrpSpPr/>
            <p:nvPr/>
          </p:nvGrpSpPr>
          <p:grpSpPr>
            <a:xfrm>
              <a:off x="7975297" y="1092061"/>
              <a:ext cx="3459716" cy="367231"/>
              <a:chOff x="7975297" y="1066661"/>
              <a:chExt cx="3459716" cy="367231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FA7C728-311F-47AD-98D7-EA1270DE57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7220" y="1089585"/>
                <a:ext cx="3171060" cy="0"/>
              </a:xfrm>
              <a:prstGeom prst="line">
                <a:avLst/>
              </a:prstGeom>
              <a:ln w="27940">
                <a:solidFill>
                  <a:srgbClr val="2DD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>
                <a:extLst>
                  <a:ext uri="{FF2B5EF4-FFF2-40B4-BE49-F238E27FC236}">
                    <a16:creationId xmlns:a16="http://schemas.microsoft.com/office/drawing/2014/main" id="{70536072-F228-476F-AE4C-1473EE34F6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5920" y="1083489"/>
                <a:ext cx="241300" cy="323671"/>
              </a:xfrm>
              <a:prstGeom prst="line">
                <a:avLst/>
              </a:prstGeom>
              <a:ln w="27940">
                <a:solidFill>
                  <a:srgbClr val="2DD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A318DC1A-E4B9-47D3-90D0-DEEC15C358A0}"/>
                  </a:ext>
                </a:extLst>
              </p:cNvPr>
              <p:cNvSpPr/>
              <p:nvPr/>
            </p:nvSpPr>
            <p:spPr>
              <a:xfrm>
                <a:off x="8210487" y="1066661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A04A9735-F7D3-48CA-8048-94F9025B14FE}"/>
                  </a:ext>
                </a:extLst>
              </p:cNvPr>
              <p:cNvSpPr/>
              <p:nvPr/>
            </p:nvSpPr>
            <p:spPr>
              <a:xfrm>
                <a:off x="7975297" y="138042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872E9365-474F-4AA1-BDA7-3489485C4D27}"/>
                  </a:ext>
                </a:extLst>
              </p:cNvPr>
              <p:cNvSpPr/>
              <p:nvPr/>
            </p:nvSpPr>
            <p:spPr>
              <a:xfrm>
                <a:off x="8562422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B3FE070C-55D3-4DF9-B662-060E4582134D}"/>
                  </a:ext>
                </a:extLst>
              </p:cNvPr>
              <p:cNvSpPr/>
              <p:nvPr/>
            </p:nvSpPr>
            <p:spPr>
              <a:xfrm>
                <a:off x="8916570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431206C9-B45C-4425-808E-C586BCF3B722}"/>
                  </a:ext>
                </a:extLst>
              </p:cNvPr>
              <p:cNvSpPr/>
              <p:nvPr/>
            </p:nvSpPr>
            <p:spPr>
              <a:xfrm>
                <a:off x="9270718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8D43641-36A6-4C9C-ADC6-E888B066DC2E}"/>
                  </a:ext>
                </a:extLst>
              </p:cNvPr>
              <p:cNvSpPr/>
              <p:nvPr/>
            </p:nvSpPr>
            <p:spPr>
              <a:xfrm>
                <a:off x="9622523" y="1067047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91B0ADD2-C56D-4CA2-B8C6-0FADF9353C5D}"/>
                  </a:ext>
                </a:extLst>
              </p:cNvPr>
              <p:cNvSpPr/>
              <p:nvPr/>
            </p:nvSpPr>
            <p:spPr>
              <a:xfrm>
                <a:off x="997432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B827B08B-3DA9-4DEC-A1FC-4DE0D511505E}"/>
                  </a:ext>
                </a:extLst>
              </p:cNvPr>
              <p:cNvSpPr/>
              <p:nvPr/>
            </p:nvSpPr>
            <p:spPr>
              <a:xfrm>
                <a:off x="10326133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40874060-356B-488E-ADA3-3D1F64C3AC72}"/>
                  </a:ext>
                </a:extLst>
              </p:cNvPr>
              <p:cNvSpPr/>
              <p:nvPr/>
            </p:nvSpPr>
            <p:spPr>
              <a:xfrm>
                <a:off x="1067793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D6BB05E5-DC31-4521-BB63-B95193C690E8}"/>
                  </a:ext>
                </a:extLst>
              </p:cNvPr>
              <p:cNvSpPr/>
              <p:nvPr/>
            </p:nvSpPr>
            <p:spPr>
              <a:xfrm>
                <a:off x="11029743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B4BDE0E6-EFAC-41D2-BBA4-25CF2F27EB09}"/>
                  </a:ext>
                </a:extLst>
              </p:cNvPr>
              <p:cNvSpPr/>
              <p:nvPr/>
            </p:nvSpPr>
            <p:spPr>
              <a:xfrm>
                <a:off x="11381548" y="1067046"/>
                <a:ext cx="53465" cy="53465"/>
              </a:xfrm>
              <a:prstGeom prst="ellipse">
                <a:avLst/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cxnSp>
        <p:nvCxnSpPr>
          <p:cNvPr id="158" name="PA-直接连接符 139">
            <a:extLst>
              <a:ext uri="{FF2B5EF4-FFF2-40B4-BE49-F238E27FC236}">
                <a16:creationId xmlns:a16="http://schemas.microsoft.com/office/drawing/2014/main" id="{D1375607-3691-423C-8C96-1EA0DB0EED20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7049" y="1998905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PA-文本框 171">
            <a:extLst>
              <a:ext uri="{FF2B5EF4-FFF2-40B4-BE49-F238E27FC236}">
                <a16:creationId xmlns:a16="http://schemas.microsoft.com/office/drawing/2014/main" id="{892E3518-BEAF-43B8-B153-C23A96C24B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080389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电源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60" name="PA-文本框 172">
            <a:extLst>
              <a:ext uri="{FF2B5EF4-FFF2-40B4-BE49-F238E27FC236}">
                <a16:creationId xmlns:a16="http://schemas.microsoft.com/office/drawing/2014/main" id="{7C087531-63E0-44CE-8A46-1EEDF056F32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32778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电源模式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文本框 176">
            <a:extLst>
              <a:ext uri="{FF2B5EF4-FFF2-40B4-BE49-F238E27FC236}">
                <a16:creationId xmlns:a16="http://schemas.microsoft.com/office/drawing/2014/main" id="{86E44BE3-FAE2-4E16-A57C-26454038632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2524929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根据电池使用情况和性能优化你的设备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3DBAD7-9538-487E-AF5D-02440FE00F7C}"/>
              </a:ext>
            </a:extLst>
          </p:cNvPr>
          <p:cNvGrpSpPr/>
          <p:nvPr/>
        </p:nvGrpSpPr>
        <p:grpSpPr>
          <a:xfrm>
            <a:off x="2884785" y="2775658"/>
            <a:ext cx="8803799" cy="264245"/>
            <a:chOff x="2884785" y="2775658"/>
            <a:chExt cx="8803799" cy="264245"/>
          </a:xfrm>
        </p:grpSpPr>
        <p:sp>
          <p:nvSpPr>
            <p:cNvPr id="163" name="PA-文本框 172">
              <a:extLst>
                <a:ext uri="{FF2B5EF4-FFF2-40B4-BE49-F238E27FC236}">
                  <a16:creationId xmlns:a16="http://schemas.microsoft.com/office/drawing/2014/main" id="{F9B11207-1AD4-4CEF-B549-3CF2FCE0DEB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884785" y="2781097"/>
              <a:ext cx="19351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使用电池电源后，将关闭屏幕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470F0906-D2D1-4F43-8F12-80C8494F7B3F}"/>
                </a:ext>
              </a:extLst>
            </p:cNvPr>
            <p:cNvGrpSpPr/>
            <p:nvPr/>
          </p:nvGrpSpPr>
          <p:grpSpPr>
            <a:xfrm>
              <a:off x="10918144" y="2775658"/>
              <a:ext cx="770440" cy="264245"/>
              <a:chOff x="5769776" y="2291854"/>
              <a:chExt cx="853274" cy="292655"/>
            </a:xfrm>
          </p:grpSpPr>
          <p:sp>
            <p:nvSpPr>
              <p:cNvPr id="213" name="矩形: 圆角 212">
                <a:extLst>
                  <a:ext uri="{FF2B5EF4-FFF2-40B4-BE49-F238E27FC236}">
                    <a16:creationId xmlns:a16="http://schemas.microsoft.com/office/drawing/2014/main" id="{5F19D929-FBE6-4609-B605-C85F067FBCFB}"/>
                  </a:ext>
                </a:extLst>
              </p:cNvPr>
              <p:cNvSpPr/>
              <p:nvPr/>
            </p:nvSpPr>
            <p:spPr>
              <a:xfrm>
                <a:off x="5769776" y="2291854"/>
                <a:ext cx="853274" cy="292655"/>
              </a:xfrm>
              <a:prstGeom prst="roundRect">
                <a:avLst>
                  <a:gd name="adj" fmla="val 22898"/>
                </a:avLst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ogle Sans"/>
                  <a:ea typeface="OPPOSans M"/>
                  <a:cs typeface="+mn-cs"/>
                </a:endParaRPr>
              </a:p>
            </p:txBody>
          </p: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53EAADBB-FE6C-4513-A033-50935F4441E3}"/>
                  </a:ext>
                </a:extLst>
              </p:cNvPr>
              <p:cNvSpPr txBox="1"/>
              <p:nvPr/>
            </p:nvSpPr>
            <p:spPr>
              <a:xfrm>
                <a:off x="5769776" y="2320132"/>
                <a:ext cx="539300" cy="25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dirty="0">
                    <a:solidFill>
                      <a:prstClr val="black"/>
                    </a:solidFill>
                  </a:rPr>
                  <a:t>从不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215" name="图形 214">
                <a:extLst>
                  <a:ext uri="{FF2B5EF4-FFF2-40B4-BE49-F238E27FC236}">
                    <a16:creationId xmlns:a16="http://schemas.microsoft.com/office/drawing/2014/main" id="{5B6461E6-8BDB-4910-BDAA-8AA0F08AF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6391980" y="2407157"/>
                <a:ext cx="116630" cy="63175"/>
              </a:xfrm>
              <a:prstGeom prst="rect">
                <a:avLst/>
              </a:prstGeom>
            </p:spPr>
          </p:pic>
        </p:grp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FFCA9565-B9CC-4BFE-8638-EB212BC42013}"/>
              </a:ext>
            </a:extLst>
          </p:cNvPr>
          <p:cNvGrpSpPr/>
          <p:nvPr/>
        </p:nvGrpSpPr>
        <p:grpSpPr>
          <a:xfrm>
            <a:off x="10643822" y="2393465"/>
            <a:ext cx="1044761" cy="264245"/>
            <a:chOff x="5465961" y="2291854"/>
            <a:chExt cx="1157089" cy="292655"/>
          </a:xfrm>
        </p:grpSpPr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B7F8CD95-370E-4410-9F80-D30EDFD3D2ED}"/>
                </a:ext>
              </a:extLst>
            </p:cNvPr>
            <p:cNvSpPr/>
            <p:nvPr/>
          </p:nvSpPr>
          <p:spPr>
            <a:xfrm>
              <a:off x="5465962" y="2291854"/>
              <a:ext cx="1157088" cy="292655"/>
            </a:xfrm>
            <a:prstGeom prst="roundRect">
              <a:avLst>
                <a:gd name="adj" fmla="val 22898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OPPOSans M"/>
                <a:cs typeface="+mn-cs"/>
              </a:endParaRPr>
            </a:p>
          </p:txBody>
        </p:sp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1E44BBFE-5A0B-4F71-A545-3115F5707D99}"/>
                </a:ext>
              </a:extLst>
            </p:cNvPr>
            <p:cNvSpPr txBox="1"/>
            <p:nvPr/>
          </p:nvSpPr>
          <p:spPr>
            <a:xfrm>
              <a:off x="5465961" y="2320132"/>
              <a:ext cx="715465" cy="255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kern="0" dirty="0">
                  <a:solidFill>
                    <a:prstClr val="black"/>
                  </a:solidFill>
                </a:rPr>
                <a:t>最佳效率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21594413-3934-45C3-8EEF-F3ADF172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6391980" y="2407157"/>
              <a:ext cx="116630" cy="63175"/>
            </a:xfrm>
            <a:prstGeom prst="rect">
              <a:avLst/>
            </a:prstGeom>
          </p:spPr>
        </p:pic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AAF200F9-4695-4DD9-992C-CDA5BBD1053B}"/>
              </a:ext>
            </a:extLst>
          </p:cNvPr>
          <p:cNvGrpSpPr/>
          <p:nvPr/>
        </p:nvGrpSpPr>
        <p:grpSpPr>
          <a:xfrm>
            <a:off x="10644057" y="2392138"/>
            <a:ext cx="1044760" cy="569065"/>
            <a:chOff x="10639678" y="3735521"/>
            <a:chExt cx="1044760" cy="569065"/>
          </a:xfrm>
        </p:grpSpPr>
        <p:sp>
          <p:nvSpPr>
            <p:cNvPr id="208" name="矩形: 圆角 207">
              <a:extLst>
                <a:ext uri="{FF2B5EF4-FFF2-40B4-BE49-F238E27FC236}">
                  <a16:creationId xmlns:a16="http://schemas.microsoft.com/office/drawing/2014/main" id="{881C3C77-90E5-429B-9E25-F637FA630F1B}"/>
                </a:ext>
              </a:extLst>
            </p:cNvPr>
            <p:cNvSpPr/>
            <p:nvPr/>
          </p:nvSpPr>
          <p:spPr>
            <a:xfrm>
              <a:off x="10639678" y="3735521"/>
              <a:ext cx="1044760" cy="569065"/>
            </a:xfrm>
            <a:prstGeom prst="roundRect">
              <a:avLst>
                <a:gd name="adj" fmla="val 1006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63500" dir="5400000" algn="t" rotWithShape="0">
                <a:srgbClr val="242424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algn="ctr" defTabSz="457200"/>
              <a:endParaRPr lang="zh-CN" altLang="en-US" sz="1200" ker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oogle Sans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025CA4DA-9EF4-4908-AD78-A92442B066D1}"/>
                </a:ext>
              </a:extLst>
            </p:cNvPr>
            <p:cNvSpPr txBox="1"/>
            <p:nvPr/>
          </p:nvSpPr>
          <p:spPr>
            <a:xfrm>
              <a:off x="10639678" y="4018146"/>
              <a:ext cx="6461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kern="0" noProof="0" dirty="0">
                  <a:solidFill>
                    <a:prstClr val="black"/>
                  </a:solidFill>
                </a:rPr>
                <a:t>最佳性能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0" name="文本框 209">
            <a:extLst>
              <a:ext uri="{FF2B5EF4-FFF2-40B4-BE49-F238E27FC236}">
                <a16:creationId xmlns:a16="http://schemas.microsoft.com/office/drawing/2014/main" id="{6CFC058E-373C-46F6-80DE-E1D722CCE640}"/>
              </a:ext>
            </a:extLst>
          </p:cNvPr>
          <p:cNvSpPr txBox="1"/>
          <p:nvPr/>
        </p:nvSpPr>
        <p:spPr>
          <a:xfrm>
            <a:off x="10643993" y="2418122"/>
            <a:ext cx="646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0" dirty="0">
                <a:solidFill>
                  <a:prstClr val="black"/>
                </a:solidFill>
              </a:rPr>
              <a:t>最佳效率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61" name="PA-直接连接符 139">
            <a:extLst>
              <a:ext uri="{FF2B5EF4-FFF2-40B4-BE49-F238E27FC236}">
                <a16:creationId xmlns:a16="http://schemas.microsoft.com/office/drawing/2014/main" id="{76FF19F0-0B42-4D8E-A2FF-E73FF35964C6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962149" y="3164278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PA-文本框 171">
            <a:extLst>
              <a:ext uri="{FF2B5EF4-FFF2-40B4-BE49-F238E27FC236}">
                <a16:creationId xmlns:a16="http://schemas.microsoft.com/office/drawing/2014/main" id="{369D5FB1-FC86-46EE-9A3D-297930B71A9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1351" y="324576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电池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11" name="PA-文本框 172">
            <a:extLst>
              <a:ext uri="{FF2B5EF4-FFF2-40B4-BE49-F238E27FC236}">
                <a16:creationId xmlns:a16="http://schemas.microsoft.com/office/drawing/2014/main" id="{729D7310-7E73-41CD-B4A4-17F508E733F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79885" y="349315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省电模式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16" name="PA-文本框 176">
            <a:extLst>
              <a:ext uri="{FF2B5EF4-FFF2-40B4-BE49-F238E27FC236}">
                <a16:creationId xmlns:a16="http://schemas.microsoft.com/office/drawing/2014/main" id="{2F346445-BCB4-47EC-9FBB-3F6440C0850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879885" y="3690302"/>
            <a:ext cx="3871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节省电脑电量，延长使用时间，将禁用后台网络连接和位置信息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217" name="PA-组合 173">
            <a:extLst>
              <a:ext uri="{FF2B5EF4-FFF2-40B4-BE49-F238E27FC236}">
                <a16:creationId xmlns:a16="http://schemas.microsoft.com/office/drawing/2014/main" id="{8F22746D-2B66-42D0-8B83-5B713585EE7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1379532" y="3523728"/>
            <a:ext cx="301746" cy="149098"/>
            <a:chOff x="8168101" y="2445988"/>
            <a:chExt cx="431800" cy="213360"/>
          </a:xfrm>
        </p:grpSpPr>
        <p:sp>
          <p:nvSpPr>
            <p:cNvPr id="218" name="PA-圆角矩形 174">
              <a:extLst>
                <a:ext uri="{FF2B5EF4-FFF2-40B4-BE49-F238E27FC236}">
                  <a16:creationId xmlns:a16="http://schemas.microsoft.com/office/drawing/2014/main" id="{F8D70F6B-31BC-4643-8B61-187FB32867E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9" name="PA-椭圆 175">
              <a:extLst>
                <a:ext uri="{FF2B5EF4-FFF2-40B4-BE49-F238E27FC236}">
                  <a16:creationId xmlns:a16="http://schemas.microsoft.com/office/drawing/2014/main" id="{E0DF84E5-4111-455C-89AC-7483048FFBD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07ECD2CD-D2BA-483D-BF96-1434FD6E71CB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21" name="图形 29">
              <a:hlinkClick r:id="rId53" action="ppaction://hlinksldjump"/>
              <a:extLst>
                <a:ext uri="{FF2B5EF4-FFF2-40B4-BE49-F238E27FC236}">
                  <a16:creationId xmlns:a16="http://schemas.microsoft.com/office/drawing/2014/main" id="{FD74AC1E-E7E0-4659-A6C6-0EAFFE326B7F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2" name="文本框 221">
              <a:hlinkClick r:id="rId53" action="ppaction://hlinksldjump"/>
              <a:extLst>
                <a:ext uri="{FF2B5EF4-FFF2-40B4-BE49-F238E27FC236}">
                  <a16:creationId xmlns:a16="http://schemas.microsoft.com/office/drawing/2014/main" id="{63FA69E1-AA3C-4D3A-A89C-6BF92DF64242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30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2.916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3.75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7037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7037E-6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2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91" grpId="0" animBg="1"/>
      <p:bldP spid="91" grpId="1" animBg="1"/>
      <p:bldP spid="92" grpId="0" animBg="1"/>
      <p:bldP spid="92" grpId="1" animBg="1"/>
      <p:bldP spid="164" grpId="0" animBg="1"/>
      <p:bldP spid="164" grpId="1" animBg="1"/>
      <p:bldP spid="166" grpId="0" animBg="1"/>
      <p:bldP spid="166" grpId="1" animBg="1"/>
      <p:bldP spid="159" grpId="0"/>
      <p:bldP spid="159" grpId="1"/>
      <p:bldP spid="160" grpId="0"/>
      <p:bldP spid="160" grpId="1"/>
      <p:bldP spid="165" grpId="0"/>
      <p:bldP spid="165" grpId="1"/>
      <p:bldP spid="210" grpId="0"/>
      <p:bldP spid="210" grpId="1"/>
      <p:bldP spid="162" grpId="0"/>
      <p:bldP spid="162" grpId="1"/>
      <p:bldP spid="211" grpId="0"/>
      <p:bldP spid="211" grpId="1"/>
      <p:bldP spid="216" grpId="0"/>
      <p:bldP spid="2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2119150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存储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572E123-B6DB-43D2-94FA-710BB7D1965C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1" action="ppaction://hlinksldjump"/>
              <a:extLst>
                <a:ext uri="{FF2B5EF4-FFF2-40B4-BE49-F238E27FC236}">
                  <a16:creationId xmlns:a16="http://schemas.microsoft.com/office/drawing/2014/main" id="{EEE8E1D3-F482-4D4A-9E75-068299762956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1" action="ppaction://hlinksldjump"/>
              <a:extLst>
                <a:ext uri="{FF2B5EF4-FFF2-40B4-BE49-F238E27FC236}">
                  <a16:creationId xmlns:a16="http://schemas.microsoft.com/office/drawing/2014/main" id="{071AB97B-4201-45B2-880E-D5ADC2E5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61E4CC7-1532-47C9-BC40-C23B4F6B767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4" action="ppaction://hlinksldjump"/>
              <a:extLst>
                <a:ext uri="{FF2B5EF4-FFF2-40B4-BE49-F238E27FC236}">
                  <a16:creationId xmlns:a16="http://schemas.microsoft.com/office/drawing/2014/main" id="{1A01F19B-1E50-4F6A-B3C8-920803E5E92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4" action="ppaction://hlinksldjump"/>
              <a:extLst>
                <a:ext uri="{FF2B5EF4-FFF2-40B4-BE49-F238E27FC236}">
                  <a16:creationId xmlns:a16="http://schemas.microsoft.com/office/drawing/2014/main" id="{FA7B71BB-C2D1-4BE3-AB48-D396C4B2F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B575C30-9519-41F5-A999-FD50B7B4DE93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27" action="ppaction://hlinksldjump"/>
              <a:extLst>
                <a:ext uri="{FF2B5EF4-FFF2-40B4-BE49-F238E27FC236}">
                  <a16:creationId xmlns:a16="http://schemas.microsoft.com/office/drawing/2014/main" id="{D1292783-0440-4950-B9FD-F7A21763275D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27" action="ppaction://hlinksldjump"/>
              <a:extLst>
                <a:ext uri="{FF2B5EF4-FFF2-40B4-BE49-F238E27FC236}">
                  <a16:creationId xmlns:a16="http://schemas.microsoft.com/office/drawing/2014/main" id="{3804FD4B-4A6B-47E8-A2DA-F6A6AB60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8FCBC4C-DE37-4C8D-BD83-253111597E5E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0" action="ppaction://hlinksldjump"/>
              <a:extLst>
                <a:ext uri="{FF2B5EF4-FFF2-40B4-BE49-F238E27FC236}">
                  <a16:creationId xmlns:a16="http://schemas.microsoft.com/office/drawing/2014/main" id="{8CB1FA3E-CF27-4E6C-9502-6EB9C2002E5A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0" action="ppaction://hlinksldjump"/>
              <a:extLst>
                <a:ext uri="{FF2B5EF4-FFF2-40B4-BE49-F238E27FC236}">
                  <a16:creationId xmlns:a16="http://schemas.microsoft.com/office/drawing/2014/main" id="{943ED5D1-DCA0-47E1-863C-CECF5519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D2B5538D-1328-49CC-986D-575300EC677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3" action="ppaction://hlinksldjump"/>
              <a:extLst>
                <a:ext uri="{FF2B5EF4-FFF2-40B4-BE49-F238E27FC236}">
                  <a16:creationId xmlns:a16="http://schemas.microsoft.com/office/drawing/2014/main" id="{42AA239D-AC48-481A-9DA9-62E4A22BF3A1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3" action="ppaction://hlinksldjump"/>
              <a:extLst>
                <a:ext uri="{FF2B5EF4-FFF2-40B4-BE49-F238E27FC236}">
                  <a16:creationId xmlns:a16="http://schemas.microsoft.com/office/drawing/2014/main" id="{D586CA7E-D2C3-4DBC-B1B6-911658057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D6778E3-0562-4B28-BADE-B59CC62AEF4C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BD48C657-D7C5-4A46-8A4F-4648A164A0CC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CBEF5CA5-A423-4E87-A90C-5DAAEF0F6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7361215-6A48-4A7E-B344-46B3FA8FC965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FC8E98-2A13-48F1-818E-22822625DEA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92B19EDA-DBCF-4B18-B765-97028E4A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4461AECC-B977-493E-9106-72248F1DC59B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F62AD08-1C11-457B-896B-E6AA9ABA471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D9E8A4FE-05DA-44D8-8CE6-A7DAEEABF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26871A21-E88B-486D-8184-0DFDE0B30F82}"/>
              </a:ext>
            </a:extLst>
          </p:cNvPr>
          <p:cNvGrpSpPr/>
          <p:nvPr/>
        </p:nvGrpSpPr>
        <p:grpSpPr>
          <a:xfrm>
            <a:off x="439602" y="5619861"/>
            <a:ext cx="1201549" cy="338554"/>
            <a:chOff x="477194" y="5670661"/>
            <a:chExt cx="1201549" cy="338554"/>
          </a:xfrm>
        </p:grpSpPr>
        <p:sp>
          <p:nvSpPr>
            <p:cNvPr id="150" name="文本框 1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EB793800-B14A-4507-A2AA-E7EF67D47D87}"/>
                </a:ext>
              </a:extLst>
            </p:cNvPr>
            <p:cNvSpPr txBox="1"/>
            <p:nvPr/>
          </p:nvSpPr>
          <p:spPr>
            <a:xfrm>
              <a:off x="601204" y="567066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99009465-150D-4F1E-A950-1AEA3E7C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8CF3FCC1-DFE5-4557-9297-3DD91EF1CBAB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1A45DDE6-0174-4EBE-8111-54CF36BABED6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DE555800-1E66-4B2E-9A53-88FED5BD1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35D31B3-E50D-4776-9C9A-2D8E890FDB5C}"/>
              </a:ext>
            </a:extLst>
          </p:cNvPr>
          <p:cNvSpPr/>
          <p:nvPr/>
        </p:nvSpPr>
        <p:spPr>
          <a:xfrm>
            <a:off x="2967048" y="794109"/>
            <a:ext cx="8721535" cy="832344"/>
          </a:xfrm>
          <a:prstGeom prst="roundRect">
            <a:avLst>
              <a:gd name="adj" fmla="val 15055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4E61AB6-2F7A-474F-ABEF-F2BA5617A531}"/>
              </a:ext>
            </a:extLst>
          </p:cNvPr>
          <p:cNvSpPr/>
          <p:nvPr/>
        </p:nvSpPr>
        <p:spPr>
          <a:xfrm>
            <a:off x="2967048" y="794108"/>
            <a:ext cx="837260" cy="832344"/>
          </a:xfrm>
          <a:prstGeom prst="roundRect">
            <a:avLst/>
          </a:prstGeom>
          <a:solidFill>
            <a:srgbClr val="2DDF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DDF8D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662FB0-398A-4DF7-A730-CAA2A49C7E03}"/>
              </a:ext>
            </a:extLst>
          </p:cNvPr>
          <p:cNvSpPr/>
          <p:nvPr/>
        </p:nvSpPr>
        <p:spPr>
          <a:xfrm>
            <a:off x="3676123" y="794107"/>
            <a:ext cx="32400" cy="83234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6AB34421-2962-4790-B227-44076EC20115}"/>
              </a:ext>
            </a:extLst>
          </p:cNvPr>
          <p:cNvSpPr/>
          <p:nvPr/>
        </p:nvSpPr>
        <p:spPr>
          <a:xfrm>
            <a:off x="4007368" y="794107"/>
            <a:ext cx="60642" cy="832343"/>
          </a:xfrm>
          <a:prstGeom prst="rect">
            <a:avLst/>
          </a:prstGeom>
          <a:solidFill>
            <a:srgbClr val="874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36DA848E-3031-42BC-944B-C2089B370C56}"/>
              </a:ext>
            </a:extLst>
          </p:cNvPr>
          <p:cNvSpPr/>
          <p:nvPr/>
        </p:nvSpPr>
        <p:spPr>
          <a:xfrm>
            <a:off x="4102801" y="794106"/>
            <a:ext cx="448001" cy="832343"/>
          </a:xfrm>
          <a:prstGeom prst="rect">
            <a:avLst/>
          </a:prstGeom>
          <a:solidFill>
            <a:srgbClr val="C823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230B538E-E882-4881-8FBA-4D5403A1483C}"/>
              </a:ext>
            </a:extLst>
          </p:cNvPr>
          <p:cNvSpPr/>
          <p:nvPr/>
        </p:nvSpPr>
        <p:spPr>
          <a:xfrm>
            <a:off x="4585593" y="794105"/>
            <a:ext cx="183558" cy="832343"/>
          </a:xfrm>
          <a:prstGeom prst="rect">
            <a:avLst/>
          </a:prstGeom>
          <a:solidFill>
            <a:srgbClr val="EE18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1C094AD-F96D-4FF6-A1E9-708922C770B2}"/>
              </a:ext>
            </a:extLst>
          </p:cNvPr>
          <p:cNvSpPr/>
          <p:nvPr/>
        </p:nvSpPr>
        <p:spPr>
          <a:xfrm>
            <a:off x="3709112" y="794107"/>
            <a:ext cx="268604" cy="832344"/>
          </a:xfrm>
          <a:prstGeom prst="rect">
            <a:avLst/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AB15A4F-A1BD-4D6D-8B8C-ECB815301A30}"/>
              </a:ext>
            </a:extLst>
          </p:cNvPr>
          <p:cNvSpPr/>
          <p:nvPr/>
        </p:nvSpPr>
        <p:spPr>
          <a:xfrm>
            <a:off x="4804067" y="794105"/>
            <a:ext cx="309401" cy="832343"/>
          </a:xfrm>
          <a:prstGeom prst="rect">
            <a:avLst/>
          </a:prstGeom>
          <a:solidFill>
            <a:srgbClr val="F8BD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7F9E8C9-F6FB-406C-A748-0DFE64955BA1}"/>
              </a:ext>
            </a:extLst>
          </p:cNvPr>
          <p:cNvSpPr/>
          <p:nvPr/>
        </p:nvSpPr>
        <p:spPr>
          <a:xfrm>
            <a:off x="5148383" y="794104"/>
            <a:ext cx="354123" cy="832343"/>
          </a:xfrm>
          <a:prstGeom prst="rect">
            <a:avLst/>
          </a:prstGeom>
          <a:solidFill>
            <a:srgbClr val="FFD8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1CA28960-815F-4720-9436-0BDBE86C96E5}"/>
              </a:ext>
            </a:extLst>
          </p:cNvPr>
          <p:cNvSpPr/>
          <p:nvPr/>
        </p:nvSpPr>
        <p:spPr>
          <a:xfrm>
            <a:off x="5540785" y="794104"/>
            <a:ext cx="1305795" cy="832343"/>
          </a:xfrm>
          <a:prstGeom prst="rect">
            <a:avLst/>
          </a:prstGeom>
          <a:solidFill>
            <a:srgbClr val="A6D3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F82C5B-8E90-48AB-8B87-8A5663811028}"/>
              </a:ext>
            </a:extLst>
          </p:cNvPr>
          <p:cNvGrpSpPr/>
          <p:nvPr/>
        </p:nvGrpSpPr>
        <p:grpSpPr>
          <a:xfrm>
            <a:off x="2967048" y="1695498"/>
            <a:ext cx="725973" cy="340735"/>
            <a:chOff x="2967048" y="1697867"/>
            <a:chExt cx="725973" cy="34073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C262C36-3CF0-4CCA-960C-B42D3250F2DE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2DDF8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9E3C450-8C1B-4168-987B-A2473B7747CF}"/>
                </a:ext>
              </a:extLst>
            </p:cNvPr>
            <p:cNvSpPr txBox="1"/>
            <p:nvPr/>
          </p:nvSpPr>
          <p:spPr>
            <a:xfrm>
              <a:off x="3049598" y="1697867"/>
              <a:ext cx="643423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系统文件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10.5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E6742E2B-D9B1-4071-8F4E-D2CB0AEF64D1}"/>
              </a:ext>
            </a:extLst>
          </p:cNvPr>
          <p:cNvGrpSpPr/>
          <p:nvPr/>
        </p:nvGrpSpPr>
        <p:grpSpPr>
          <a:xfrm>
            <a:off x="3815273" y="1695498"/>
            <a:ext cx="495140" cy="340735"/>
            <a:chOff x="2967048" y="1697867"/>
            <a:chExt cx="495140" cy="340735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339DE376-3EBE-48E8-8557-3BDD76227904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971B6D2C-BEB0-4C95-953F-12FACEFF4C48}"/>
                </a:ext>
              </a:extLst>
            </p:cNvPr>
            <p:cNvSpPr txBox="1"/>
            <p:nvPr/>
          </p:nvSpPr>
          <p:spPr>
            <a:xfrm>
              <a:off x="3049598" y="1697867"/>
              <a:ext cx="412590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图片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3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3533A846-1DF0-4FD7-BD6F-313EAD25514F}"/>
              </a:ext>
            </a:extLst>
          </p:cNvPr>
          <p:cNvGrpSpPr/>
          <p:nvPr/>
        </p:nvGrpSpPr>
        <p:grpSpPr>
          <a:xfrm>
            <a:off x="4429802" y="1695498"/>
            <a:ext cx="570482" cy="340735"/>
            <a:chOff x="2967048" y="1697867"/>
            <a:chExt cx="570482" cy="340735"/>
          </a:xfrm>
        </p:grpSpPr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9C2C27AA-7DBA-4F0B-9D37-60251F8E9A42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8747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828A4B18-BD4A-4DDD-86B8-A12336A64676}"/>
                </a:ext>
              </a:extLst>
            </p:cNvPr>
            <p:cNvSpPr txBox="1"/>
            <p:nvPr/>
          </p:nvSpPr>
          <p:spPr>
            <a:xfrm>
              <a:off x="3049598" y="1697867"/>
              <a:ext cx="487932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视频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958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</a:t>
              </a: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7816D405-D1CF-4201-B83A-BBB4132E0694}"/>
              </a:ext>
            </a:extLst>
          </p:cNvPr>
          <p:cNvGrpSpPr/>
          <p:nvPr/>
        </p:nvGrpSpPr>
        <p:grpSpPr>
          <a:xfrm>
            <a:off x="5113468" y="1695498"/>
            <a:ext cx="725973" cy="340735"/>
            <a:chOff x="2967048" y="1697867"/>
            <a:chExt cx="725973" cy="340735"/>
          </a:xfrm>
        </p:grpSpPr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C12782BF-51D9-4428-9EF5-41FA93A6AA7E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C823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ABFBEDF9-1468-41C4-9D15-D77FB9B68F63}"/>
                </a:ext>
              </a:extLst>
            </p:cNvPr>
            <p:cNvSpPr txBox="1"/>
            <p:nvPr/>
          </p:nvSpPr>
          <p:spPr>
            <a:xfrm>
              <a:off x="3049598" y="1697867"/>
              <a:ext cx="643423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应用程序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4.1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D0ECD64B-A982-48A5-B74D-027D3EAA1B49}"/>
              </a:ext>
            </a:extLst>
          </p:cNvPr>
          <p:cNvGrpSpPr/>
          <p:nvPr/>
        </p:nvGrpSpPr>
        <p:grpSpPr>
          <a:xfrm>
            <a:off x="5926982" y="1687095"/>
            <a:ext cx="573688" cy="340735"/>
            <a:chOff x="2967048" y="1697867"/>
            <a:chExt cx="573688" cy="340735"/>
          </a:xfrm>
        </p:grpSpPr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580DD66A-9072-41F0-9B23-6415EE8BE57B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EE181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20B9AA81-4A3F-4A7E-803A-F1EC6829F719}"/>
                </a:ext>
              </a:extLst>
            </p:cNvPr>
            <p:cNvSpPr txBox="1"/>
            <p:nvPr/>
          </p:nvSpPr>
          <p:spPr>
            <a:xfrm>
              <a:off x="3049598" y="1697867"/>
              <a:ext cx="491138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文档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1.98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7067C41B-51F8-4618-AF90-3E55256BAF8F}"/>
              </a:ext>
            </a:extLst>
          </p:cNvPr>
          <p:cNvGrpSpPr/>
          <p:nvPr/>
        </p:nvGrpSpPr>
        <p:grpSpPr>
          <a:xfrm>
            <a:off x="6620922" y="1687093"/>
            <a:ext cx="573688" cy="340735"/>
            <a:chOff x="2967048" y="1697867"/>
            <a:chExt cx="573688" cy="340735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2E44D969-069B-4F06-8383-5E55C157FCB5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F8BD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9B92B951-8730-4D3A-AA5D-0C11FF86E2C6}"/>
                </a:ext>
              </a:extLst>
            </p:cNvPr>
            <p:cNvSpPr txBox="1"/>
            <p:nvPr/>
          </p:nvSpPr>
          <p:spPr>
            <a:xfrm>
              <a:off x="3049598" y="1697867"/>
              <a:ext cx="491138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音乐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2.35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D84B525A-51C1-4F4C-969F-7D8EF44E964A}"/>
              </a:ext>
            </a:extLst>
          </p:cNvPr>
          <p:cNvGrpSpPr/>
          <p:nvPr/>
        </p:nvGrpSpPr>
        <p:grpSpPr>
          <a:xfrm>
            <a:off x="7286331" y="1687092"/>
            <a:ext cx="610556" cy="340735"/>
            <a:chOff x="2967048" y="1697867"/>
            <a:chExt cx="610556" cy="340735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4BDB02D2-7035-45DE-BCA4-B96E3E13E627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FFD8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DB9492A2-8848-495C-BAFB-EC6E660E4005}"/>
                </a:ext>
              </a:extLst>
            </p:cNvPr>
            <p:cNvSpPr txBox="1"/>
            <p:nvPr/>
          </p:nvSpPr>
          <p:spPr>
            <a:xfrm>
              <a:off x="3049598" y="1697867"/>
              <a:ext cx="528006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安装包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3.5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1EF41131-49F1-49D0-A151-0A1A0D29D035}"/>
              </a:ext>
            </a:extLst>
          </p:cNvPr>
          <p:cNvGrpSpPr/>
          <p:nvPr/>
        </p:nvGrpSpPr>
        <p:grpSpPr>
          <a:xfrm>
            <a:off x="8020703" y="1687091"/>
            <a:ext cx="623380" cy="340735"/>
            <a:chOff x="2967048" y="1697867"/>
            <a:chExt cx="623380" cy="340735"/>
          </a:xfrm>
        </p:grpSpPr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7088FBA9-09F3-4281-BC2C-467E36CCECCD}"/>
                </a:ext>
              </a:extLst>
            </p:cNvPr>
            <p:cNvSpPr/>
            <p:nvPr/>
          </p:nvSpPr>
          <p:spPr>
            <a:xfrm>
              <a:off x="2967048" y="1823785"/>
              <a:ext cx="88900" cy="88900"/>
            </a:xfrm>
            <a:prstGeom prst="ellipse">
              <a:avLst/>
            </a:prstGeom>
            <a:solidFill>
              <a:srgbClr val="A6D3F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9EC3B1C2-7F8E-4484-B09D-7F26B57ADEDA}"/>
                </a:ext>
              </a:extLst>
            </p:cNvPr>
            <p:cNvSpPr txBox="1"/>
            <p:nvPr/>
          </p:nvSpPr>
          <p:spPr>
            <a:xfrm>
              <a:off x="3049598" y="1697867"/>
              <a:ext cx="540830" cy="34073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其他</a:t>
              </a:r>
              <a:endParaRPr lang="en-US" altLang="zh-CN" sz="9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29.87 GB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cxnSp>
        <p:nvCxnSpPr>
          <p:cNvPr id="186" name="PA-直接连接符 139">
            <a:extLst>
              <a:ext uri="{FF2B5EF4-FFF2-40B4-BE49-F238E27FC236}">
                <a16:creationId xmlns:a16="http://schemas.microsoft.com/office/drawing/2014/main" id="{F5B95BD7-156E-438D-BEFD-3FA2431B6CB8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862" y="2174950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PA-文本框 171">
            <a:extLst>
              <a:ext uri="{FF2B5EF4-FFF2-40B4-BE49-F238E27FC236}">
                <a16:creationId xmlns:a16="http://schemas.microsoft.com/office/drawing/2014/main" id="{14E71B34-F9AF-4FCA-9EBA-DDF9475F58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27715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存储管理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88" name="PA-文本框 172">
            <a:extLst>
              <a:ext uri="{FF2B5EF4-FFF2-40B4-BE49-F238E27FC236}">
                <a16:creationId xmlns:a16="http://schemas.microsoft.com/office/drawing/2014/main" id="{82535024-6C0F-43B4-93B8-DFB1E1EBB3F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52454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存储感知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89" name="PA-组合 173">
            <a:extLst>
              <a:ext uri="{FF2B5EF4-FFF2-40B4-BE49-F238E27FC236}">
                <a16:creationId xmlns:a16="http://schemas.microsoft.com/office/drawing/2014/main" id="{4E7A7B06-9D8A-49D9-8FFD-256C61FD82D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558315"/>
            <a:ext cx="301746" cy="149098"/>
            <a:chOff x="8168101" y="2445988"/>
            <a:chExt cx="431800" cy="213360"/>
          </a:xfrm>
        </p:grpSpPr>
        <p:sp>
          <p:nvSpPr>
            <p:cNvPr id="190" name="PA-圆角矩形 174">
              <a:extLst>
                <a:ext uri="{FF2B5EF4-FFF2-40B4-BE49-F238E27FC236}">
                  <a16:creationId xmlns:a16="http://schemas.microsoft.com/office/drawing/2014/main" id="{7019711A-F2FA-4999-9328-F92EF0A0EC5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91" name="PA-椭圆 175">
              <a:extLst>
                <a:ext uri="{FF2B5EF4-FFF2-40B4-BE49-F238E27FC236}">
                  <a16:creationId xmlns:a16="http://schemas.microsoft.com/office/drawing/2014/main" id="{2B36369A-6812-4DBB-B6AA-EC35F2BBA83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92" name="PA-文本框 176">
            <a:extLst>
              <a:ext uri="{FF2B5EF4-FFF2-40B4-BE49-F238E27FC236}">
                <a16:creationId xmlns:a16="http://schemas.microsoft.com/office/drawing/2014/main" id="{F962E8E7-8DB9-4FF2-AE52-15976FFEC87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742012"/>
            <a:ext cx="2901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自动释放空间、删除临时文件，并管理本地可用的云内容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193" name="PA-文本框 172">
            <a:extLst>
              <a:ext uri="{FF2B5EF4-FFF2-40B4-BE49-F238E27FC236}">
                <a16:creationId xmlns:a16="http://schemas.microsoft.com/office/drawing/2014/main" id="{733C63F2-D5A4-4617-8E4A-72355288CC8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5020" y="299196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驱动器分卷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37ABC9B-1DD8-41C7-B5D2-807F3E967A21}"/>
              </a:ext>
            </a:extLst>
          </p:cNvPr>
          <p:cNvGrpSpPr/>
          <p:nvPr/>
        </p:nvGrpSpPr>
        <p:grpSpPr>
          <a:xfrm>
            <a:off x="2930363" y="3298869"/>
            <a:ext cx="2488134" cy="1113027"/>
            <a:chOff x="2962262" y="3220213"/>
            <a:chExt cx="2488134" cy="1113027"/>
          </a:xfrm>
        </p:grpSpPr>
        <p:sp>
          <p:nvSpPr>
            <p:cNvPr id="195" name="PA-圆角矩形 157">
              <a:extLst>
                <a:ext uri="{FF2B5EF4-FFF2-40B4-BE49-F238E27FC236}">
                  <a16:creationId xmlns:a16="http://schemas.microsoft.com/office/drawing/2014/main" id="{117016EE-F160-4AFD-8408-FA9182489F4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962262" y="3220213"/>
              <a:ext cx="2488134" cy="1113027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96" name="PA-文本框 161">
              <a:extLst>
                <a:ext uri="{FF2B5EF4-FFF2-40B4-BE49-F238E27FC236}">
                  <a16:creationId xmlns:a16="http://schemas.microsoft.com/office/drawing/2014/main" id="{55622A70-3475-42B9-B5BE-00560BE3B6DD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010929" y="3293929"/>
              <a:ext cx="2375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WDC WD10SPZX-22Z10T1      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32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GB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磁盘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0  SSD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EC9C127-09AF-4DBB-9C7F-610A8918DBC6}"/>
                </a:ext>
              </a:extLst>
            </p:cNvPr>
            <p:cNvGrpSpPr/>
            <p:nvPr/>
          </p:nvGrpSpPr>
          <p:grpSpPr>
            <a:xfrm>
              <a:off x="3083476" y="3711823"/>
              <a:ext cx="2221473" cy="493171"/>
              <a:chOff x="3083476" y="3711823"/>
              <a:chExt cx="2221473" cy="493171"/>
            </a:xfrm>
          </p:grpSpPr>
          <p:sp>
            <p:nvSpPr>
              <p:cNvPr id="198" name="矩形: 圆角 197">
                <a:extLst>
                  <a:ext uri="{FF2B5EF4-FFF2-40B4-BE49-F238E27FC236}">
                    <a16:creationId xmlns:a16="http://schemas.microsoft.com/office/drawing/2014/main" id="{FB3372C2-0508-4C97-9A8B-A57A94CB97A6}"/>
                  </a:ext>
                </a:extLst>
              </p:cNvPr>
              <p:cNvSpPr/>
              <p:nvPr/>
            </p:nvSpPr>
            <p:spPr>
              <a:xfrm>
                <a:off x="3083476" y="3711823"/>
                <a:ext cx="2221473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5CCD0588-81A9-44E3-A0FC-782EF708941A}"/>
                  </a:ext>
                </a:extLst>
              </p:cNvPr>
              <p:cNvSpPr txBox="1"/>
              <p:nvPr/>
            </p:nvSpPr>
            <p:spPr>
              <a:xfrm>
                <a:off x="3189992" y="3816388"/>
                <a:ext cx="518030" cy="28469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050" dirty="0">
                    <a:solidFill>
                      <a:srgbClr val="026EFF"/>
                    </a:solidFill>
                    <a:ea typeface="HarmonyOS Sans SC Light" panose="00000400000000000000" pitchFamily="2" charset="-122"/>
                  </a:rPr>
                  <a:t>/home</a:t>
                </a:r>
              </a:p>
              <a:p>
                <a:r>
                  <a:rPr lang="en-US" altLang="zh-CN" sz="8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NTFS</a:t>
                </a:r>
                <a:endPara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431AEC51-3CE5-4AAC-8CF7-29222DB8F0CD}"/>
              </a:ext>
            </a:extLst>
          </p:cNvPr>
          <p:cNvGrpSpPr/>
          <p:nvPr/>
        </p:nvGrpSpPr>
        <p:grpSpPr>
          <a:xfrm>
            <a:off x="5552309" y="3298869"/>
            <a:ext cx="2488134" cy="1113027"/>
            <a:chOff x="2962262" y="3220213"/>
            <a:chExt cx="2488134" cy="1113027"/>
          </a:xfrm>
        </p:grpSpPr>
        <p:sp>
          <p:nvSpPr>
            <p:cNvPr id="215" name="PA-圆角矩形 157">
              <a:extLst>
                <a:ext uri="{FF2B5EF4-FFF2-40B4-BE49-F238E27FC236}">
                  <a16:creationId xmlns:a16="http://schemas.microsoft.com/office/drawing/2014/main" id="{2E266F12-357D-4EB1-848A-60B371F47EB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962262" y="3220213"/>
              <a:ext cx="2488134" cy="1113027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216" name="PA-文本框 161">
              <a:extLst>
                <a:ext uri="{FF2B5EF4-FFF2-40B4-BE49-F238E27FC236}">
                  <a16:creationId xmlns:a16="http://schemas.microsoft.com/office/drawing/2014/main" id="{E6DDF426-73FB-4CEF-897C-B0076CDCC0B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010929" y="3293929"/>
              <a:ext cx="2380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HFS128G39TNF-N3A0A                    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96GB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磁盘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  SSD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319E471C-49BB-4AFE-B6B3-449CE179B6E5}"/>
                </a:ext>
              </a:extLst>
            </p:cNvPr>
            <p:cNvGrpSpPr/>
            <p:nvPr/>
          </p:nvGrpSpPr>
          <p:grpSpPr>
            <a:xfrm>
              <a:off x="3070183" y="3711822"/>
              <a:ext cx="2234767" cy="493171"/>
              <a:chOff x="1910148" y="3711823"/>
              <a:chExt cx="2234767" cy="493171"/>
            </a:xfrm>
          </p:grpSpPr>
          <p:sp>
            <p:nvSpPr>
              <p:cNvPr id="219" name="矩形: 圆角 218">
                <a:extLst>
                  <a:ext uri="{FF2B5EF4-FFF2-40B4-BE49-F238E27FC236}">
                    <a16:creationId xmlns:a16="http://schemas.microsoft.com/office/drawing/2014/main" id="{DE0B5A37-374E-42D1-AE57-D424A713B5BC}"/>
                  </a:ext>
                </a:extLst>
              </p:cNvPr>
              <p:cNvSpPr/>
              <p:nvPr/>
            </p:nvSpPr>
            <p:spPr>
              <a:xfrm>
                <a:off x="1910148" y="3711823"/>
                <a:ext cx="2234767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B6A189C-44D1-4481-9B70-4CD280A39801}"/>
                  </a:ext>
                </a:extLst>
              </p:cNvPr>
              <p:cNvSpPr txBox="1"/>
              <p:nvPr/>
            </p:nvSpPr>
            <p:spPr>
              <a:xfrm>
                <a:off x="2032428" y="3816388"/>
                <a:ext cx="461492" cy="28469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050" dirty="0">
                    <a:solidFill>
                      <a:srgbClr val="026EFF"/>
                    </a:solidFill>
                    <a:ea typeface="HarmonyOS Sans SC Light" panose="00000400000000000000" pitchFamily="2" charset="-122"/>
                  </a:rPr>
                  <a:t>/boot</a:t>
                </a:r>
              </a:p>
              <a:p>
                <a:r>
                  <a:rPr lang="en-US" altLang="zh-CN" sz="8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NTFS</a:t>
                </a:r>
                <a:endPara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493999B7-5FC3-425E-A65C-909DE4C38712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97" name="图形 29">
              <a:hlinkClick r:id="rId51" action="ppaction://hlinksldjump"/>
              <a:extLst>
                <a:ext uri="{FF2B5EF4-FFF2-40B4-BE49-F238E27FC236}">
                  <a16:creationId xmlns:a16="http://schemas.microsoft.com/office/drawing/2014/main" id="{B858B43C-E3E0-4F3D-9A63-7DD1B7392D76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00" name="文本框 199">
              <a:hlinkClick r:id="rId51" action="ppaction://hlinksldjump"/>
              <a:extLst>
                <a:ext uri="{FF2B5EF4-FFF2-40B4-BE49-F238E27FC236}">
                  <a16:creationId xmlns:a16="http://schemas.microsoft.com/office/drawing/2014/main" id="{F8A76DC2-3993-4F41-9D5F-5ACD962446E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70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1.2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-6.25E-7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-3.75E-6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2.291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4.16667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-4.375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0.0349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3.75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3.541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4.58333E-6 0.0349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1.45833E-6 0.0349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0.03495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3.125E-6 0.03495 " pathEditMode="relative" rAng="0" ptsTypes="AA">
                                      <p:cBhvr>
                                        <p:cTn id="72" dur="750" spd="-10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3.125E-6 0.03495 " pathEditMode="relative" rAng="0" ptsTypes="AA">
                                      <p:cBhvr>
                                        <p:cTn id="76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0.03495 " pathEditMode="relative" rAng="0" ptsTypes="AA">
                                      <p:cBhvr>
                                        <p:cTn id="80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1.04167E-6 0.03495 " pathEditMode="relative" rAng="0" ptsTypes="AA">
                                      <p:cBhvr>
                                        <p:cTn id="84" dur="750" spd="-100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59259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7.40741E-7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6 L 3.95833E-6 -4.07407E-6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3.7037E-6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3495 L -4.79167E-6 -1.11111E-6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2.29167E-6 0.03495 " pathEditMode="relative" rAng="0" ptsTypes="AA">
                                      <p:cBhvr>
                                        <p:cTn id="10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1.875E-6 0.03495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" grpId="0" animBg="1"/>
      <p:bldP spid="2" grpId="1" animBg="1"/>
      <p:bldP spid="6" grpId="0" animBg="1"/>
      <p:bldP spid="6" grpId="1" animBg="1"/>
      <p:bldP spid="9" grpId="0" animBg="1"/>
      <p:bldP spid="9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87" grpId="0"/>
      <p:bldP spid="187" grpId="1"/>
      <p:bldP spid="188" grpId="0"/>
      <p:bldP spid="188" grpId="1"/>
      <p:bldP spid="192" grpId="0"/>
      <p:bldP spid="192" grpId="1"/>
      <p:bldP spid="193" grpId="0"/>
      <p:bldP spid="19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2610764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个性化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88617AC-C122-49A6-AD13-10F2FA5A2F1C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34" action="ppaction://hlinksldjump"/>
              <a:extLst>
                <a:ext uri="{FF2B5EF4-FFF2-40B4-BE49-F238E27FC236}">
                  <a16:creationId xmlns:a16="http://schemas.microsoft.com/office/drawing/2014/main" id="{D27A3DD8-AE4E-4863-801C-99C33CF6AB23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34" action="ppaction://hlinksldjump"/>
              <a:extLst>
                <a:ext uri="{FF2B5EF4-FFF2-40B4-BE49-F238E27FC236}">
                  <a16:creationId xmlns:a16="http://schemas.microsoft.com/office/drawing/2014/main" id="{04C9515E-C87E-468F-8998-C063439B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8E10CCF-68E4-40FA-95CD-248F3A8FC770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37" action="ppaction://hlinksldjump"/>
              <a:extLst>
                <a:ext uri="{FF2B5EF4-FFF2-40B4-BE49-F238E27FC236}">
                  <a16:creationId xmlns:a16="http://schemas.microsoft.com/office/drawing/2014/main" id="{6558CBCE-5816-46CB-B93D-9F24DC91A5AB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37" action="ppaction://hlinksldjump"/>
              <a:extLst>
                <a:ext uri="{FF2B5EF4-FFF2-40B4-BE49-F238E27FC236}">
                  <a16:creationId xmlns:a16="http://schemas.microsoft.com/office/drawing/2014/main" id="{E8CE3238-A1B1-47E7-B316-B0C42881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78274A5-40BD-4D07-A629-B3DD6CA42E4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40" action="ppaction://hlinksldjump"/>
              <a:extLst>
                <a:ext uri="{FF2B5EF4-FFF2-40B4-BE49-F238E27FC236}">
                  <a16:creationId xmlns:a16="http://schemas.microsoft.com/office/drawing/2014/main" id="{7794A6EC-E234-4561-8CC1-6FA47476A1A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6ACAED-E87E-4E8B-8C19-C3D7E971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55A6F8D-A204-4151-9DA7-8441C505C176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E7697F4C-6DF6-4844-B76E-5EDDB941BD62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FD400C90-2317-463E-A3DE-BCD103935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F8B67CA-06D1-4512-A197-55A43AE22E34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690C037A-9488-41A9-BB54-87AD11AE8CF6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FEACC7BE-45CF-4307-9DA9-CF5AD829D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2054C6D-EECF-4C2F-943B-4F7685670FAF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49" action="ppaction://hlinksldjump"/>
              <a:extLst>
                <a:ext uri="{FF2B5EF4-FFF2-40B4-BE49-F238E27FC236}">
                  <a16:creationId xmlns:a16="http://schemas.microsoft.com/office/drawing/2014/main" id="{5C98EE1B-15C6-4A6E-B0F6-93E92BE1CCAB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49" action="ppaction://hlinksldjump"/>
              <a:extLst>
                <a:ext uri="{FF2B5EF4-FFF2-40B4-BE49-F238E27FC236}">
                  <a16:creationId xmlns:a16="http://schemas.microsoft.com/office/drawing/2014/main" id="{3CDA9D4D-7C39-4227-8F43-EC7B10058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BDA594CF-17FA-4C47-8A77-F35D4774B03C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52" action="ppaction://hlinksldjump"/>
              <a:extLst>
                <a:ext uri="{FF2B5EF4-FFF2-40B4-BE49-F238E27FC236}">
                  <a16:creationId xmlns:a16="http://schemas.microsoft.com/office/drawing/2014/main" id="{48CE3F4C-32E4-4B00-8BDA-87B9B80D1A1C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52" action="ppaction://hlinksldjump"/>
              <a:extLst>
                <a:ext uri="{FF2B5EF4-FFF2-40B4-BE49-F238E27FC236}">
                  <a16:creationId xmlns:a16="http://schemas.microsoft.com/office/drawing/2014/main" id="{D30F69CE-8575-4011-82B1-E542CF8D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122DE956-EC8B-4255-9C61-686BD27335C2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55" action="ppaction://hlinksldjump"/>
              <a:extLst>
                <a:ext uri="{FF2B5EF4-FFF2-40B4-BE49-F238E27FC236}">
                  <a16:creationId xmlns:a16="http://schemas.microsoft.com/office/drawing/2014/main" id="{A352B28F-9E1F-4D80-AA57-46B69DE1C1EB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7969C92F-B1DE-4114-B3FF-40E55D11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1884458-C2E9-4EA5-A00D-3EB41A60F2FE}"/>
              </a:ext>
            </a:extLst>
          </p:cNvPr>
          <p:cNvGrpSpPr/>
          <p:nvPr/>
        </p:nvGrpSpPr>
        <p:grpSpPr>
          <a:xfrm>
            <a:off x="439602" y="5619861"/>
            <a:ext cx="1201549" cy="338554"/>
            <a:chOff x="477194" y="5670661"/>
            <a:chExt cx="1201549" cy="338554"/>
          </a:xfrm>
        </p:grpSpPr>
        <p:sp>
          <p:nvSpPr>
            <p:cNvPr id="150" name="文本框 149">
              <a:hlinkClick r:id="rId58" action="ppaction://hlinksldjump"/>
              <a:extLst>
                <a:ext uri="{FF2B5EF4-FFF2-40B4-BE49-F238E27FC236}">
                  <a16:creationId xmlns:a16="http://schemas.microsoft.com/office/drawing/2014/main" id="{DFCB8DB7-DBAA-4BC1-AAB8-2263A970B4E5}"/>
                </a:ext>
              </a:extLst>
            </p:cNvPr>
            <p:cNvSpPr txBox="1"/>
            <p:nvPr/>
          </p:nvSpPr>
          <p:spPr>
            <a:xfrm>
              <a:off x="601204" y="567066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58" action="ppaction://hlinksldjump"/>
              <a:extLst>
                <a:ext uri="{FF2B5EF4-FFF2-40B4-BE49-F238E27FC236}">
                  <a16:creationId xmlns:a16="http://schemas.microsoft.com/office/drawing/2014/main" id="{2F7F2C1D-4520-46EC-B42F-35E1445AD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87132E2-26F3-4C1E-B983-37BA748A00CA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7AD46C-3684-471D-B240-884A9990A85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61" action="ppaction://hlinksldjump"/>
              <a:extLst>
                <a:ext uri="{FF2B5EF4-FFF2-40B4-BE49-F238E27FC236}">
                  <a16:creationId xmlns:a16="http://schemas.microsoft.com/office/drawing/2014/main" id="{B9563F1D-3262-4FB4-ACDF-6F8555B1E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2C64B7A-7375-4BF1-B445-29B32E21C0CF}"/>
              </a:ext>
            </a:extLst>
          </p:cNvPr>
          <p:cNvGrpSpPr/>
          <p:nvPr/>
        </p:nvGrpSpPr>
        <p:grpSpPr>
          <a:xfrm>
            <a:off x="2967056" y="784354"/>
            <a:ext cx="2488703" cy="1410755"/>
            <a:chOff x="2967056" y="743714"/>
            <a:chExt cx="2488703" cy="1410755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130F05CC-83EF-48F7-88D2-2041EBD4E6EF}"/>
                </a:ext>
              </a:extLst>
            </p:cNvPr>
            <p:cNvSpPr/>
            <p:nvPr/>
          </p:nvSpPr>
          <p:spPr>
            <a:xfrm>
              <a:off x="2967056" y="743714"/>
              <a:ext cx="2488703" cy="1410755"/>
            </a:xfrm>
            <a:prstGeom prst="roundRect">
              <a:avLst>
                <a:gd name="adj" fmla="val 8772"/>
              </a:avLst>
            </a:prstGeom>
            <a:blipFill>
              <a:blip r:embed="rId64"/>
              <a:srcRect/>
              <a:stretch>
                <a:fillRect t="-1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46A49E3-F4F9-40C8-98F2-A991F9E6A376}"/>
                </a:ext>
              </a:extLst>
            </p:cNvPr>
            <p:cNvGrpSpPr/>
            <p:nvPr/>
          </p:nvGrpSpPr>
          <p:grpSpPr>
            <a:xfrm>
              <a:off x="3036856" y="1646254"/>
              <a:ext cx="571288" cy="419505"/>
              <a:chOff x="3017088" y="1457154"/>
              <a:chExt cx="571288" cy="41950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9A62582-0A2C-4AB3-9494-AE901E366BFB}"/>
                  </a:ext>
                </a:extLst>
              </p:cNvPr>
              <p:cNvSpPr txBox="1"/>
              <p:nvPr/>
            </p:nvSpPr>
            <p:spPr>
              <a:xfrm>
                <a:off x="3017088" y="1457154"/>
                <a:ext cx="451062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壁纸</a:t>
                </a: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4D0DCEFE-EA2C-4388-84F2-D3DA0C066805}"/>
                  </a:ext>
                </a:extLst>
              </p:cNvPr>
              <p:cNvSpPr txBox="1"/>
              <p:nvPr/>
            </p:nvSpPr>
            <p:spPr>
              <a:xfrm>
                <a:off x="3017088" y="1643645"/>
                <a:ext cx="571288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Surface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8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944CE97-5DE0-496A-8EB1-42CA5CBDE003}"/>
              </a:ext>
            </a:extLst>
          </p:cNvPr>
          <p:cNvGrpSpPr/>
          <p:nvPr/>
        </p:nvGrpSpPr>
        <p:grpSpPr>
          <a:xfrm>
            <a:off x="5598241" y="784354"/>
            <a:ext cx="1411200" cy="619200"/>
            <a:chOff x="5639763" y="743714"/>
            <a:chExt cx="1411200" cy="619200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57ED33C5-4951-45E3-A18F-FAE10F99E895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D10017A-4540-4BD0-8E74-FA9DAFF8313F}"/>
                </a:ext>
              </a:extLst>
            </p:cNvPr>
            <p:cNvGrpSpPr/>
            <p:nvPr/>
          </p:nvGrpSpPr>
          <p:grpSpPr>
            <a:xfrm>
              <a:off x="5707173" y="854600"/>
              <a:ext cx="1135247" cy="397427"/>
              <a:chOff x="5675019" y="850327"/>
              <a:chExt cx="1135247" cy="397427"/>
            </a:xfrm>
          </p:grpSpPr>
          <p:sp>
            <p:nvSpPr>
              <p:cNvPr id="170" name="PA-文本框 161">
                <a:extLst>
                  <a:ext uri="{FF2B5EF4-FFF2-40B4-BE49-F238E27FC236}">
                    <a16:creationId xmlns:a16="http://schemas.microsoft.com/office/drawing/2014/main" id="{B9A662A5-E72F-492C-9F43-F953ED164644}"/>
                  </a:ext>
                </a:extLst>
              </p:cNvPr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5675019" y="850327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字体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71" name="PA-文本框 161">
                <a:extLst>
                  <a:ext uri="{FF2B5EF4-FFF2-40B4-BE49-F238E27FC236}">
                    <a16:creationId xmlns:a16="http://schemas.microsoft.com/office/drawing/2014/main" id="{BDFCED5B-8576-4A84-9D70-C50AD9F5D2F3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5675019" y="1032310"/>
                <a:ext cx="113524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HarmonyOS Sans SC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3BC9D7-5D1E-4617-B246-4D6FA098F963}"/>
              </a:ext>
            </a:extLst>
          </p:cNvPr>
          <p:cNvGrpSpPr/>
          <p:nvPr/>
        </p:nvGrpSpPr>
        <p:grpSpPr>
          <a:xfrm>
            <a:off x="5598241" y="1575909"/>
            <a:ext cx="1411200" cy="619200"/>
            <a:chOff x="5639763" y="1535269"/>
            <a:chExt cx="1411200" cy="619200"/>
          </a:xfrm>
        </p:grpSpPr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A12303E3-3A6A-47F4-B594-88857562826C}"/>
                </a:ext>
              </a:extLst>
            </p:cNvPr>
            <p:cNvSpPr/>
            <p:nvPr/>
          </p:nvSpPr>
          <p:spPr>
            <a:xfrm>
              <a:off x="5639763" y="1535269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B4F1FFB6-6ED3-4B4F-B6F1-5EEABF25EFF6}"/>
                </a:ext>
              </a:extLst>
            </p:cNvPr>
            <p:cNvGrpSpPr/>
            <p:nvPr/>
          </p:nvGrpSpPr>
          <p:grpSpPr>
            <a:xfrm>
              <a:off x="5707173" y="1650495"/>
              <a:ext cx="1165704" cy="397427"/>
              <a:chOff x="5675019" y="850327"/>
              <a:chExt cx="1165704" cy="397427"/>
            </a:xfrm>
          </p:grpSpPr>
          <p:sp>
            <p:nvSpPr>
              <p:cNvPr id="174" name="PA-文本框 161">
                <a:extLst>
                  <a:ext uri="{FF2B5EF4-FFF2-40B4-BE49-F238E27FC236}">
                    <a16:creationId xmlns:a16="http://schemas.microsoft.com/office/drawing/2014/main" id="{F437C337-584E-41CF-AA0D-6AC12901221B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5675019" y="850327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设计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75" name="PA-文本框 161">
                <a:extLst>
                  <a:ext uri="{FF2B5EF4-FFF2-40B4-BE49-F238E27FC236}">
                    <a16:creationId xmlns:a16="http://schemas.microsoft.com/office/drawing/2014/main" id="{27A3927B-E01D-40C2-B9DA-80813075F237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5675019" y="1032310"/>
                <a:ext cx="11657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Planet Design (PNUI)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D7EBDE8-A967-4CE1-9D98-103715784E8C}"/>
              </a:ext>
            </a:extLst>
          </p:cNvPr>
          <p:cNvGrpSpPr/>
          <p:nvPr/>
        </p:nvGrpSpPr>
        <p:grpSpPr>
          <a:xfrm>
            <a:off x="7146790" y="784455"/>
            <a:ext cx="1411200" cy="1410653"/>
            <a:chOff x="7234967" y="743815"/>
            <a:chExt cx="1411200" cy="1410653"/>
          </a:xfrm>
        </p:grpSpPr>
        <p:sp>
          <p:nvSpPr>
            <p:cNvPr id="182" name="矩形: 圆角 181">
              <a:extLst>
                <a:ext uri="{FF2B5EF4-FFF2-40B4-BE49-F238E27FC236}">
                  <a16:creationId xmlns:a16="http://schemas.microsoft.com/office/drawing/2014/main" id="{30EEEF2C-CE9B-466C-A2DB-C3C585B684C3}"/>
                </a:ext>
              </a:extLst>
            </p:cNvPr>
            <p:cNvSpPr/>
            <p:nvPr/>
          </p:nvSpPr>
          <p:spPr>
            <a:xfrm>
              <a:off x="7234967" y="743815"/>
              <a:ext cx="1411200" cy="1410653"/>
            </a:xfrm>
            <a:prstGeom prst="roundRect">
              <a:avLst>
                <a:gd name="adj" fmla="val 8596"/>
              </a:avLst>
            </a:prstGeom>
            <a:solidFill>
              <a:schemeClr val="tx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D4D261F-551C-4947-A5EB-6D89997B9A28}"/>
                </a:ext>
              </a:extLst>
            </p:cNvPr>
            <p:cNvGrpSpPr/>
            <p:nvPr/>
          </p:nvGrpSpPr>
          <p:grpSpPr>
            <a:xfrm>
              <a:off x="7299921" y="1646254"/>
              <a:ext cx="720367" cy="419505"/>
              <a:chOff x="3189256" y="1798654"/>
              <a:chExt cx="720367" cy="419505"/>
            </a:xfrm>
          </p:grpSpPr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7AD5A9CF-C8FF-4BF6-9DC5-D1C3141FC9AF}"/>
                  </a:ext>
                </a:extLst>
              </p:cNvPr>
              <p:cNvSpPr txBox="1"/>
              <p:nvPr/>
            </p:nvSpPr>
            <p:spPr>
              <a:xfrm>
                <a:off x="3189256" y="1798654"/>
                <a:ext cx="720367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息屏显示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14152DE7-FB2F-4F6F-BDDC-E00FBB880C1F}"/>
                  </a:ext>
                </a:extLst>
              </p:cNvPr>
              <p:cNvSpPr txBox="1"/>
              <p:nvPr/>
            </p:nvSpPr>
            <p:spPr>
              <a:xfrm>
                <a:off x="3189256" y="1985145"/>
                <a:ext cx="297174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无</a:t>
                </a: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431A406-117E-4267-921A-FFA2F731DBE7}"/>
              </a:ext>
            </a:extLst>
          </p:cNvPr>
          <p:cNvGrpSpPr/>
          <p:nvPr/>
        </p:nvGrpSpPr>
        <p:grpSpPr>
          <a:xfrm>
            <a:off x="8689480" y="784455"/>
            <a:ext cx="1411200" cy="1410653"/>
            <a:chOff x="8824312" y="743815"/>
            <a:chExt cx="1411200" cy="141065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21FD0DE-68C0-42A2-A59A-AAEF85CC4120}"/>
                </a:ext>
              </a:extLst>
            </p:cNvPr>
            <p:cNvGrpSpPr/>
            <p:nvPr/>
          </p:nvGrpSpPr>
          <p:grpSpPr>
            <a:xfrm>
              <a:off x="8824312" y="743815"/>
              <a:ext cx="1411200" cy="1410653"/>
              <a:chOff x="8824312" y="743815"/>
              <a:chExt cx="1411200" cy="1410653"/>
            </a:xfrm>
          </p:grpSpPr>
          <p:sp>
            <p:nvSpPr>
              <p:cNvPr id="189" name="矩形: 圆角 188">
                <a:extLst>
                  <a:ext uri="{FF2B5EF4-FFF2-40B4-BE49-F238E27FC236}">
                    <a16:creationId xmlns:a16="http://schemas.microsoft.com/office/drawing/2014/main" id="{A17A539F-0164-41EB-9A41-1989E3699A5B}"/>
                  </a:ext>
                </a:extLst>
              </p:cNvPr>
              <p:cNvSpPr/>
              <p:nvPr/>
            </p:nvSpPr>
            <p:spPr>
              <a:xfrm>
                <a:off x="8824312" y="743815"/>
                <a:ext cx="1411200" cy="1410653"/>
              </a:xfrm>
              <a:prstGeom prst="roundRect">
                <a:avLst>
                  <a:gd name="adj" fmla="val 8596"/>
                </a:avLst>
              </a:prstGeom>
              <a:blipFill dpi="0" rotWithShape="1">
                <a:blip r:embed="rId65">
                  <a:extLst>
                    <a:ext uri="{BEBA8EAE-BF5A-486C-A8C5-ECC9F3942E4B}">
                      <a14:imgProps xmlns:a14="http://schemas.microsoft.com/office/drawing/2010/main">
                        <a14:imgLayer r:embed="rId66">
                          <a14:imgEffect>
                            <a14:artisticBlur radius="99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30000" t="-1" r="-30000" b="-1"/>
                </a:stretch>
              </a:blip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763FB130-1567-433F-9169-C72CE0B33DA3}"/>
                  </a:ext>
                </a:extLst>
              </p:cNvPr>
              <p:cNvSpPr txBox="1"/>
              <p:nvPr/>
            </p:nvSpPr>
            <p:spPr>
              <a:xfrm>
                <a:off x="8870216" y="1829134"/>
                <a:ext cx="720367" cy="256097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时钟样式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93" name="PA-组合 12">
              <a:extLst>
                <a:ext uri="{FF2B5EF4-FFF2-40B4-BE49-F238E27FC236}">
                  <a16:creationId xmlns:a16="http://schemas.microsoft.com/office/drawing/2014/main" id="{B432C59D-52CD-4A0C-8146-325CD3C05B16}"/>
                </a:ext>
              </a:extLst>
            </p:cNvPr>
            <p:cNvGrpSpPr/>
            <p:nvPr>
              <p:custDataLst>
                <p:tags r:id="rId20"/>
              </p:custDataLst>
            </p:nvPr>
          </p:nvGrpSpPr>
          <p:grpSpPr>
            <a:xfrm>
              <a:off x="8957900" y="1209750"/>
              <a:ext cx="1144024" cy="338554"/>
              <a:chOff x="143510" y="6310648"/>
              <a:chExt cx="1131034" cy="338554"/>
            </a:xfrm>
          </p:grpSpPr>
          <p:sp>
            <p:nvSpPr>
              <p:cNvPr id="194" name="PA-文本框 45">
                <a:extLst>
                  <a:ext uri="{FF2B5EF4-FFF2-40B4-BE49-F238E27FC236}">
                    <a16:creationId xmlns:a16="http://schemas.microsoft.com/office/drawing/2014/main" id="{5EB74261-305F-4F2B-9366-AB5557DA8DE1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43510" y="6310648"/>
                <a:ext cx="8582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19:25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95" name="PA-文本框 47">
                <a:extLst>
                  <a:ext uri="{FF2B5EF4-FFF2-40B4-BE49-F238E27FC236}">
                    <a16:creationId xmlns:a16="http://schemas.microsoft.com/office/drawing/2014/main" id="{40662C86-8DF8-41CF-B367-0292FBF33FB8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 flipH="1">
                <a:off x="741679" y="6324042"/>
                <a:ext cx="5328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8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月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27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日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星期五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cxnSp>
        <p:nvCxnSpPr>
          <p:cNvPr id="222" name="PA-直接连接符 139">
            <a:extLst>
              <a:ext uri="{FF2B5EF4-FFF2-40B4-BE49-F238E27FC236}">
                <a16:creationId xmlns:a16="http://schemas.microsoft.com/office/drawing/2014/main" id="{61443095-AD02-4DB4-803B-BC8A77261C9B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962862" y="239723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F611A14-79DE-467B-9EEB-54246DA6AA83}"/>
              </a:ext>
            </a:extLst>
          </p:cNvPr>
          <p:cNvGrpSpPr/>
          <p:nvPr/>
        </p:nvGrpSpPr>
        <p:grpSpPr>
          <a:xfrm>
            <a:off x="10243888" y="784455"/>
            <a:ext cx="1411200" cy="1410653"/>
            <a:chOff x="10243888" y="743815"/>
            <a:chExt cx="1411200" cy="1410653"/>
          </a:xfrm>
        </p:grpSpPr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683C2155-65D1-4896-A84F-713332879DAC}"/>
                </a:ext>
              </a:extLst>
            </p:cNvPr>
            <p:cNvGrpSpPr/>
            <p:nvPr/>
          </p:nvGrpSpPr>
          <p:grpSpPr>
            <a:xfrm>
              <a:off x="10243888" y="743815"/>
              <a:ext cx="1411200" cy="1410653"/>
              <a:chOff x="7234967" y="743815"/>
              <a:chExt cx="1411200" cy="1410653"/>
            </a:xfrm>
          </p:grpSpPr>
          <p:sp>
            <p:nvSpPr>
              <p:cNvPr id="224" name="矩形: 圆角 223">
                <a:extLst>
                  <a:ext uri="{FF2B5EF4-FFF2-40B4-BE49-F238E27FC236}">
                    <a16:creationId xmlns:a16="http://schemas.microsoft.com/office/drawing/2014/main" id="{82094C13-DE55-433D-8414-F3FF83A80CEF}"/>
                  </a:ext>
                </a:extLst>
              </p:cNvPr>
              <p:cNvSpPr/>
              <p:nvPr/>
            </p:nvSpPr>
            <p:spPr>
              <a:xfrm>
                <a:off x="7234967" y="743815"/>
                <a:ext cx="1411200" cy="1410653"/>
              </a:xfrm>
              <a:prstGeom prst="roundRect">
                <a:avLst>
                  <a:gd name="adj" fmla="val 8596"/>
                </a:avLst>
              </a:prstGeom>
              <a:blipFill>
                <a:blip r:embed="rId65">
                  <a:extLst>
                    <a:ext uri="{BEBA8EAE-BF5A-486C-A8C5-ECC9F3942E4B}">
                      <a14:imgProps xmlns:a14="http://schemas.microsoft.com/office/drawing/2010/main">
                        <a14:imgLayer r:embed="rId66">
                          <a14:imgEffect>
                            <a14:artisticBlur radius="99"/>
                          </a14:imgEffect>
                        </a14:imgLayer>
                      </a14:imgProps>
                    </a:ext>
                  </a:extLst>
                </a:blip>
                <a:stretch>
                  <a:fillRect l="-30000" t="-1" r="-30000" b="-1"/>
                </a:stretch>
              </a:blip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8D67F139-0278-4105-B544-67D869277108}"/>
                  </a:ext>
                </a:extLst>
              </p:cNvPr>
              <p:cNvGrpSpPr/>
              <p:nvPr/>
            </p:nvGrpSpPr>
            <p:grpSpPr>
              <a:xfrm>
                <a:off x="7299921" y="1646254"/>
                <a:ext cx="654644" cy="419505"/>
                <a:chOff x="3189256" y="1798654"/>
                <a:chExt cx="654644" cy="419505"/>
              </a:xfrm>
            </p:grpSpPr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EC64BF9A-020C-4DEE-A153-785922D1A5BD}"/>
                    </a:ext>
                  </a:extLst>
                </p:cNvPr>
                <p:cNvSpPr txBox="1"/>
                <p:nvPr/>
              </p:nvSpPr>
              <p:spPr>
                <a:xfrm>
                  <a:off x="3189256" y="1798654"/>
                  <a:ext cx="451062" cy="256097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050" dirty="0">
                      <a:solidFill>
                        <a:schemeClr val="bg1"/>
                      </a:solidFill>
                      <a:latin typeface="+mn-ea"/>
                    </a:rPr>
                    <a:t>主题</a:t>
                  </a:r>
                  <a:endPara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227" name="文本框 226">
                  <a:extLst>
                    <a:ext uri="{FF2B5EF4-FFF2-40B4-BE49-F238E27FC236}">
                      <a16:creationId xmlns:a16="http://schemas.microsoft.com/office/drawing/2014/main" id="{BFE2BC13-6151-4770-9A4D-9D51B70E5DBB}"/>
                    </a:ext>
                  </a:extLst>
                </p:cNvPr>
                <p:cNvSpPr txBox="1"/>
                <p:nvPr/>
              </p:nvSpPr>
              <p:spPr>
                <a:xfrm>
                  <a:off x="3189256" y="1985145"/>
                  <a:ext cx="654644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9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bg1">
                          <a:alpha val="78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PlutoPlus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8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</p:grp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08C2F79-8583-455C-90DD-BF4F81095A49}"/>
                </a:ext>
              </a:extLst>
            </p:cNvPr>
            <p:cNvGrpSpPr/>
            <p:nvPr/>
          </p:nvGrpSpPr>
          <p:grpSpPr>
            <a:xfrm>
              <a:off x="10430532" y="1108516"/>
              <a:ext cx="1046483" cy="302249"/>
              <a:chOff x="10388341" y="915145"/>
              <a:chExt cx="1104852" cy="319107"/>
            </a:xfrm>
          </p:grpSpPr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A090B13A-9C1C-4B94-BE02-1E8E98B75896}"/>
                  </a:ext>
                </a:extLst>
              </p:cNvPr>
              <p:cNvGrpSpPr/>
              <p:nvPr/>
            </p:nvGrpSpPr>
            <p:grpSpPr>
              <a:xfrm>
                <a:off x="10780987" y="919394"/>
                <a:ext cx="314858" cy="314858"/>
                <a:chOff x="2469889" y="2623833"/>
                <a:chExt cx="590400" cy="590400"/>
              </a:xfrm>
            </p:grpSpPr>
            <p:sp>
              <p:nvSpPr>
                <p:cNvPr id="229" name="矩形: 圆角 228">
                  <a:extLst>
                    <a:ext uri="{FF2B5EF4-FFF2-40B4-BE49-F238E27FC236}">
                      <a16:creationId xmlns:a16="http://schemas.microsoft.com/office/drawing/2014/main" id="{53B96B77-69FA-46B4-88BC-3B71B7F45731}"/>
                    </a:ext>
                  </a:extLst>
                </p:cNvPr>
                <p:cNvSpPr/>
                <p:nvPr/>
              </p:nvSpPr>
              <p:spPr>
                <a:xfrm>
                  <a:off x="2469889" y="2623833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30" name="图形 229">
                  <a:extLst>
                    <a:ext uri="{FF2B5EF4-FFF2-40B4-BE49-F238E27FC236}">
                      <a16:creationId xmlns:a16="http://schemas.microsoft.com/office/drawing/2014/main" id="{17A1AFC7-2428-45A7-9D97-43DA0D0B3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2307" y="2782520"/>
                  <a:ext cx="253083" cy="267725"/>
                </a:xfrm>
                <a:prstGeom prst="rect">
                  <a:avLst/>
                </a:prstGeom>
              </p:spPr>
            </p:pic>
          </p:grpSp>
          <p:grpSp>
            <p:nvGrpSpPr>
              <p:cNvPr id="231" name="组合 230">
                <a:extLst>
                  <a:ext uri="{FF2B5EF4-FFF2-40B4-BE49-F238E27FC236}">
                    <a16:creationId xmlns:a16="http://schemas.microsoft.com/office/drawing/2014/main" id="{9090B241-32AE-4238-801E-E9B1A1E9EF30}"/>
                  </a:ext>
                </a:extLst>
              </p:cNvPr>
              <p:cNvGrpSpPr/>
              <p:nvPr/>
            </p:nvGrpSpPr>
            <p:grpSpPr>
              <a:xfrm>
                <a:off x="11178336" y="915145"/>
                <a:ext cx="314857" cy="314857"/>
                <a:chOff x="1740008" y="3343447"/>
                <a:chExt cx="590400" cy="590400"/>
              </a:xfrm>
            </p:grpSpPr>
            <p:sp>
              <p:nvSpPr>
                <p:cNvPr id="232" name="矩形: 圆角 231">
                  <a:extLst>
                    <a:ext uri="{FF2B5EF4-FFF2-40B4-BE49-F238E27FC236}">
                      <a16:creationId xmlns:a16="http://schemas.microsoft.com/office/drawing/2014/main" id="{D192B043-D5CC-4228-AEBB-6119609F89FB}"/>
                    </a:ext>
                  </a:extLst>
                </p:cNvPr>
                <p:cNvSpPr/>
                <p:nvPr/>
              </p:nvSpPr>
              <p:spPr>
                <a:xfrm>
                  <a:off x="1740008" y="3343447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33" name="图形 232">
                  <a:extLst>
                    <a:ext uri="{FF2B5EF4-FFF2-40B4-BE49-F238E27FC236}">
                      <a16:creationId xmlns:a16="http://schemas.microsoft.com/office/drawing/2014/main" id="{4CA44089-8E4D-4F30-BA92-4A8DD65DD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3524" y="3536473"/>
                  <a:ext cx="260882" cy="228272"/>
                </a:xfrm>
                <a:prstGeom prst="rect">
                  <a:avLst/>
                </a:prstGeom>
              </p:spPr>
            </p:pic>
          </p:grpSp>
          <p:grpSp>
            <p:nvGrpSpPr>
              <p:cNvPr id="243" name="PA-组合 6">
                <a:extLst>
                  <a:ext uri="{FF2B5EF4-FFF2-40B4-BE49-F238E27FC236}">
                    <a16:creationId xmlns:a16="http://schemas.microsoft.com/office/drawing/2014/main" id="{0EB1D437-69C0-40EF-B649-ED7934281CFF}"/>
                  </a:ext>
                </a:extLst>
              </p:cNvPr>
              <p:cNvGrpSpPr/>
              <p:nvPr>
                <p:custDataLst>
                  <p:tags r:id="rId17"/>
                </p:custDataLst>
              </p:nvPr>
            </p:nvGrpSpPr>
            <p:grpSpPr>
              <a:xfrm>
                <a:off x="10388341" y="919394"/>
                <a:ext cx="314857" cy="314857"/>
                <a:chOff x="1740008" y="2626424"/>
                <a:chExt cx="590400" cy="590400"/>
              </a:xfrm>
            </p:grpSpPr>
            <p:sp>
              <p:nvSpPr>
                <p:cNvPr id="244" name="PA-圆角矩形 102">
                  <a:extLst>
                    <a:ext uri="{FF2B5EF4-FFF2-40B4-BE49-F238E27FC236}">
                      <a16:creationId xmlns:a16="http://schemas.microsoft.com/office/drawing/2014/main" id="{4A754B56-1756-48A2-AA8E-E08988A36CAA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740008" y="2626424"/>
                  <a:ext cx="590400" cy="5904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>
                    <a:alpha val="69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pic>
              <p:nvPicPr>
                <p:cNvPr id="245" name="PA-Graphic 3">
                  <a:extLst>
                    <a:ext uri="{FF2B5EF4-FFF2-40B4-BE49-F238E27FC236}">
                      <a16:creationId xmlns:a16="http://schemas.microsoft.com/office/drawing/2014/main" id="{4F6AAA62-2552-4C18-9B1D-0574D8E19F1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7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0984" y="2782520"/>
                  <a:ext cx="283254" cy="28325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94" name="PA-文本框 171">
            <a:extLst>
              <a:ext uri="{FF2B5EF4-FFF2-40B4-BE49-F238E27FC236}">
                <a16:creationId xmlns:a16="http://schemas.microsoft.com/office/drawing/2014/main" id="{632FD000-1E4F-46B3-9DB8-1CE2295514B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49943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95" name="PA-文本框 172">
            <a:extLst>
              <a:ext uri="{FF2B5EF4-FFF2-40B4-BE49-F238E27FC236}">
                <a16:creationId xmlns:a16="http://schemas.microsoft.com/office/drawing/2014/main" id="{D170D68D-008C-406D-8A37-9F074175E8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746833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增强版字体渲染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96" name="PA-组合 173">
            <a:extLst>
              <a:ext uri="{FF2B5EF4-FFF2-40B4-BE49-F238E27FC236}">
                <a16:creationId xmlns:a16="http://schemas.microsoft.com/office/drawing/2014/main" id="{14A7317E-D6CD-4BE7-8F3F-70E661F2CB7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780601"/>
            <a:ext cx="301746" cy="149098"/>
            <a:chOff x="8168101" y="2445988"/>
            <a:chExt cx="431800" cy="213360"/>
          </a:xfrm>
        </p:grpSpPr>
        <p:sp>
          <p:nvSpPr>
            <p:cNvPr id="297" name="PA-圆角矩形 174">
              <a:extLst>
                <a:ext uri="{FF2B5EF4-FFF2-40B4-BE49-F238E27FC236}">
                  <a16:creationId xmlns:a16="http://schemas.microsoft.com/office/drawing/2014/main" id="{7D126A30-9342-4445-BD2C-10FEA87DAD8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98" name="PA-椭圆 175">
              <a:extLst>
                <a:ext uri="{FF2B5EF4-FFF2-40B4-BE49-F238E27FC236}">
                  <a16:creationId xmlns:a16="http://schemas.microsoft.com/office/drawing/2014/main" id="{CB3B795D-11B9-4950-BB20-C9AA86BEBB9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99" name="PA-文本框 176">
            <a:extLst>
              <a:ext uri="{FF2B5EF4-FFF2-40B4-BE49-F238E27FC236}">
                <a16:creationId xmlns:a16="http://schemas.microsoft.com/office/drawing/2014/main" id="{75D6BAE0-A2EF-41EB-B3D2-F7E7079450B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96429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快速、高质量的字体渲染，让字体浏览无比顺滑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85520B41-15D8-4E61-B004-5C38782DD431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78" name="图形 29">
              <a:hlinkClick r:id="rId73" action="ppaction://hlinksldjump"/>
              <a:extLst>
                <a:ext uri="{FF2B5EF4-FFF2-40B4-BE49-F238E27FC236}">
                  <a16:creationId xmlns:a16="http://schemas.microsoft.com/office/drawing/2014/main" id="{FCE1A3D9-C15F-4500-8A4D-B632A426A01B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9" name="文本框 178">
              <a:hlinkClick r:id="rId73" action="ppaction://hlinksldjump"/>
              <a:extLst>
                <a:ext uri="{FF2B5EF4-FFF2-40B4-BE49-F238E27FC236}">
                  <a16:creationId xmlns:a16="http://schemas.microsoft.com/office/drawing/2014/main" id="{923DB4BD-8394-4A90-864A-3D858985C4C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sp>
        <p:nvSpPr>
          <p:cNvPr id="158" name="PA-圆角矩形 325">
            <a:extLst>
              <a:ext uri="{FF2B5EF4-FFF2-40B4-BE49-F238E27FC236}">
                <a16:creationId xmlns:a16="http://schemas.microsoft.com/office/drawing/2014/main" id="{814715A4-3329-4F44-95B9-F002E8AB11B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462AAAC1-CEE1-4860-8593-0836107C7EE1}"/>
              </a:ext>
            </a:extLst>
          </p:cNvPr>
          <p:cNvGrpSpPr/>
          <p:nvPr/>
        </p:nvGrpSpPr>
        <p:grpSpPr>
          <a:xfrm>
            <a:off x="2719073" y="1975496"/>
            <a:ext cx="7220581" cy="2622945"/>
            <a:chOff x="4185034" y="1398549"/>
            <a:chExt cx="7220581" cy="2622945"/>
          </a:xfrm>
        </p:grpSpPr>
        <p:sp>
          <p:nvSpPr>
            <p:cNvPr id="219" name="PA-圆角矩形 157">
              <a:extLst>
                <a:ext uri="{FF2B5EF4-FFF2-40B4-BE49-F238E27FC236}">
                  <a16:creationId xmlns:a16="http://schemas.microsoft.com/office/drawing/2014/main" id="{DEF00ADE-8730-4821-A8E4-D5C0F151C60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185034" y="1398549"/>
              <a:ext cx="7220581" cy="2622945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ctr" rotWithShape="0">
                <a:srgbClr val="000000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20" name="PA-文本框 161">
              <a:extLst>
                <a:ext uri="{FF2B5EF4-FFF2-40B4-BE49-F238E27FC236}">
                  <a16:creationId xmlns:a16="http://schemas.microsoft.com/office/drawing/2014/main" id="{7137D91D-2D6D-4AB2-910E-A74FA35E08D4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4265911" y="1498533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srgbClr val="026EFF"/>
                  </a:solidFill>
                  <a:latin typeface="HarmonyOS Sans SC Medium"/>
                  <a:ea typeface="HarmonyOS Sans SC"/>
                </a:rPr>
                <a:t>更多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主题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58002267-E71F-48F2-AD24-5E7DCE41C2E5}"/>
                </a:ext>
              </a:extLst>
            </p:cNvPr>
            <p:cNvGrpSpPr/>
            <p:nvPr/>
          </p:nvGrpSpPr>
          <p:grpSpPr>
            <a:xfrm>
              <a:off x="7920929" y="1804358"/>
              <a:ext cx="3344723" cy="896060"/>
              <a:chOff x="4365955" y="2769160"/>
              <a:chExt cx="3344723" cy="896060"/>
            </a:xfrm>
          </p:grpSpPr>
          <p:sp>
            <p:nvSpPr>
              <p:cNvPr id="277" name="矩形: 圆角 276">
                <a:extLst>
                  <a:ext uri="{FF2B5EF4-FFF2-40B4-BE49-F238E27FC236}">
                    <a16:creationId xmlns:a16="http://schemas.microsoft.com/office/drawing/2014/main" id="{B1964681-118F-4789-96DF-B9E1DD9A45CA}"/>
                  </a:ext>
                </a:extLst>
              </p:cNvPr>
              <p:cNvSpPr/>
              <p:nvPr/>
            </p:nvSpPr>
            <p:spPr>
              <a:xfrm>
                <a:off x="4365955" y="2769160"/>
                <a:ext cx="896407" cy="896060"/>
              </a:xfrm>
              <a:prstGeom prst="roundRect">
                <a:avLst>
                  <a:gd name="adj" fmla="val 8596"/>
                </a:avLst>
              </a:prstGeom>
              <a:blipFill dpi="0" rotWithShape="1">
                <a:blip r:embed="rId74"/>
                <a:srcRect/>
                <a:stretch>
                  <a:fillRect t="-1" b="-1"/>
                </a:stretch>
              </a:blipFill>
              <a:ln w="25400">
                <a:noFill/>
              </a:ln>
              <a:effectLst>
                <a:outerShdw blurRad="76200" dist="38100" dir="5400000" algn="ctr" rotWithShape="0">
                  <a:srgbClr val="000000">
                    <a:alpha val="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9815D050-78C1-4597-A6B2-939AB69243A1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778075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>
                    <a:solidFill>
                      <a:srgbClr val="026EFF"/>
                    </a:solidFill>
                    <a:latin typeface="+mj-lt"/>
                  </a:rPr>
                  <a:t>Space UI2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79" name="文本框 278">
                <a:extLst>
                  <a:ext uri="{FF2B5EF4-FFF2-40B4-BE49-F238E27FC236}">
                    <a16:creationId xmlns:a16="http://schemas.microsoft.com/office/drawing/2014/main" id="{EC4EBA32-3B6A-479D-91C6-3070149EA3FE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540830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蝶影开发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04053196-8C39-4BAC-9929-9245C89D2BB6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52540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由蝶影全新推出的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Space UI2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设计体系，商务高端与极端简约相互碰撞的佳作；以蓝色为基调的沉稳图标，每一颗都精雕细琢。蝶影全系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OS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内置的唯一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UI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体系，现已上架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生态。</a:t>
                </a:r>
                <a:endPara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81" name="矩形: 圆角 280">
                <a:extLst>
                  <a:ext uri="{FF2B5EF4-FFF2-40B4-BE49-F238E27FC236}">
                    <a16:creationId xmlns:a16="http://schemas.microsoft.com/office/drawing/2014/main" id="{60E42FA4-85D5-4E74-B5D7-ADAB7679BFD1}"/>
                  </a:ext>
                </a:extLst>
              </p:cNvPr>
              <p:cNvSpPr/>
              <p:nvPr/>
            </p:nvSpPr>
            <p:spPr>
              <a:xfrm>
                <a:off x="7060703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7764B2E4-66B3-47AB-AB58-30FA177ECAF8}"/>
                </a:ext>
              </a:extLst>
            </p:cNvPr>
            <p:cNvGrpSpPr/>
            <p:nvPr/>
          </p:nvGrpSpPr>
          <p:grpSpPr>
            <a:xfrm>
              <a:off x="4369026" y="2951883"/>
              <a:ext cx="3344723" cy="896060"/>
              <a:chOff x="4365955" y="3823375"/>
              <a:chExt cx="3344723" cy="896060"/>
            </a:xfrm>
          </p:grpSpPr>
          <p:sp>
            <p:nvSpPr>
              <p:cNvPr id="266" name="矩形: 圆角 265">
                <a:extLst>
                  <a:ext uri="{FF2B5EF4-FFF2-40B4-BE49-F238E27FC236}">
                    <a16:creationId xmlns:a16="http://schemas.microsoft.com/office/drawing/2014/main" id="{3E4E27AD-F2CF-43A3-9BFC-E91931B4FA1E}"/>
                  </a:ext>
                </a:extLst>
              </p:cNvPr>
              <p:cNvSpPr/>
              <p:nvPr/>
            </p:nvSpPr>
            <p:spPr>
              <a:xfrm>
                <a:off x="7060703" y="3876980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A95E8FEA-FD45-45AD-9BC4-6D99D78A0CB0}"/>
                  </a:ext>
                </a:extLst>
              </p:cNvPr>
              <p:cNvGrpSpPr/>
              <p:nvPr/>
            </p:nvGrpSpPr>
            <p:grpSpPr>
              <a:xfrm>
                <a:off x="4365955" y="3823375"/>
                <a:ext cx="3344723" cy="896060"/>
                <a:chOff x="4365955" y="2769160"/>
                <a:chExt cx="3344723" cy="896060"/>
              </a:xfrm>
            </p:grpSpPr>
            <p:sp>
              <p:nvSpPr>
                <p:cNvPr id="268" name="矩形: 圆角 267">
                  <a:extLst>
                    <a:ext uri="{FF2B5EF4-FFF2-40B4-BE49-F238E27FC236}">
                      <a16:creationId xmlns:a16="http://schemas.microsoft.com/office/drawing/2014/main" id="{3EF65B30-CA1D-4D35-A5C6-F97565506D34}"/>
                    </a:ext>
                  </a:extLst>
                </p:cNvPr>
                <p:cNvSpPr/>
                <p:nvPr/>
              </p:nvSpPr>
              <p:spPr>
                <a:xfrm>
                  <a:off x="4365955" y="2769160"/>
                  <a:ext cx="896407" cy="896060"/>
                </a:xfrm>
                <a:prstGeom prst="roundRect">
                  <a:avLst>
                    <a:gd name="adj" fmla="val 8596"/>
                  </a:avLst>
                </a:prstGeom>
                <a:blipFill dpi="0" rotWithShape="1">
                  <a:blip r:embed="rId75"/>
                  <a:srcRect/>
                  <a:stretch>
                    <a:fillRect l="-70000" t="-25000" r="-70000" b="-25000"/>
                  </a:stretch>
                </a:blipFill>
                <a:ln w="25400">
                  <a:noFill/>
                </a:ln>
                <a:effectLst>
                  <a:outerShdw blurRad="76200" dist="38100" dir="5400000" algn="ctr" rotWithShape="0">
                    <a:srgbClr val="000000">
                      <a:alpha val="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BEBF5BEC-8420-4896-85D7-A2BECE84B023}"/>
                    </a:ext>
                  </a:extLst>
                </p:cNvPr>
                <p:cNvSpPr txBox="1"/>
                <p:nvPr/>
              </p:nvSpPr>
              <p:spPr>
                <a:xfrm>
                  <a:off x="5354939" y="2769160"/>
                  <a:ext cx="694719" cy="248402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000" dirty="0">
                      <a:solidFill>
                        <a:srgbClr val="026EFF"/>
                      </a:solidFill>
                      <a:latin typeface="+mj-lt"/>
                    </a:rPr>
                    <a:t>互通设计</a:t>
                  </a:r>
                  <a:endPara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B542A842-D3F6-4103-B80F-C515874ABA5D}"/>
                    </a:ext>
                  </a:extLst>
                </p:cNvPr>
                <p:cNvSpPr txBox="1"/>
                <p:nvPr/>
              </p:nvSpPr>
              <p:spPr>
                <a:xfrm>
                  <a:off x="5354939" y="2961916"/>
                  <a:ext cx="651438" cy="20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700" dirty="0">
                      <a:solidFill>
                        <a:srgbClr val="026EFF"/>
                      </a:solidFill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OUR Studio</a:t>
                  </a:r>
                  <a:endPara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D1BDFC99-F92D-4796-8F41-20A09ACC6528}"/>
                    </a:ext>
                  </a:extLst>
                </p:cNvPr>
                <p:cNvSpPr txBox="1"/>
                <p:nvPr/>
              </p:nvSpPr>
              <p:spPr>
                <a:xfrm>
                  <a:off x="5349297" y="3119374"/>
                  <a:ext cx="2361381" cy="52540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全新的互通设计，平静互通，来自自然，本着「美观促进效率，为所有人提供舒适的世界」进行设计。无障碍的编写和设计使得所有人都可轻易使用，美观的图标，按钮，插画和非线性动画都让体验更加舒适。</a:t>
                  </a:r>
                </a:p>
              </p:txBody>
            </p:sp>
          </p:grpSp>
        </p:grpSp>
        <p:grpSp>
          <p:nvGrpSpPr>
            <p:cNvPr id="235" name="组合 234">
              <a:extLst>
                <a:ext uri="{FF2B5EF4-FFF2-40B4-BE49-F238E27FC236}">
                  <a16:creationId xmlns:a16="http://schemas.microsoft.com/office/drawing/2014/main" id="{7FDE4536-8721-480A-BE8D-1C9D29BA6E85}"/>
                </a:ext>
              </a:extLst>
            </p:cNvPr>
            <p:cNvGrpSpPr/>
            <p:nvPr/>
          </p:nvGrpSpPr>
          <p:grpSpPr>
            <a:xfrm>
              <a:off x="4369026" y="1804358"/>
              <a:ext cx="3344723" cy="896060"/>
              <a:chOff x="4365955" y="2769160"/>
              <a:chExt cx="3344723" cy="896060"/>
            </a:xfrm>
          </p:grpSpPr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9F850DF3-ED9B-4284-801A-24DA7833A8AA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739603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 err="1">
                    <a:solidFill>
                      <a:srgbClr val="026EFF"/>
                    </a:solidFill>
                    <a:latin typeface="+mj-lt"/>
                  </a:rPr>
                  <a:t>PlutoPlus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749B3F12-D8F4-473C-9B3B-F0D3264BFA58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922345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af-ZA" altLang="zh-CN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PridePlayer</a:t>
                </a: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及伙伴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2099952E-FE6C-437D-BC33-395D022501F2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52540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以 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PNUI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 </a:t>
                </a:r>
                <a:r>
                  <a:rPr kumimoji="0" lang="zh-CN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借鉴 </a:t>
                </a:r>
                <a:r>
                  <a:rPr kumimoji="0" lang="en-US" altLang="zh-C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H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armonyOS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与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MIUI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的优良设计，通过现代化移动化的设计和非线性的动画效果，给用户赏心悦目的视觉和动效体验。是 </a:t>
                </a:r>
                <a:r>
                  <a:rPr lang="en-US" altLang="zh-CN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 OS Pluto+ </a:t>
                </a: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的默认主题，诠释了「明霄升海平万象」的标语。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50" name="矩形: 圆角 249">
                <a:extLst>
                  <a:ext uri="{FF2B5EF4-FFF2-40B4-BE49-F238E27FC236}">
                    <a16:creationId xmlns:a16="http://schemas.microsoft.com/office/drawing/2014/main" id="{7F305E00-7D10-4A4F-A028-A992E95A5979}"/>
                  </a:ext>
                </a:extLst>
              </p:cNvPr>
              <p:cNvSpPr/>
              <p:nvPr/>
            </p:nvSpPr>
            <p:spPr>
              <a:xfrm>
                <a:off x="7060704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rgbClr val="026E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/>
                    </a:solidFill>
                    <a:latin typeface="+mn-ea"/>
                  </a:rPr>
                  <a:t>正在使用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15933903-DC8E-497A-BEF0-F2ABE66B0A0D}"/>
                  </a:ext>
                </a:extLst>
              </p:cNvPr>
              <p:cNvGrpSpPr/>
              <p:nvPr/>
            </p:nvGrpSpPr>
            <p:grpSpPr>
              <a:xfrm>
                <a:off x="4365955" y="2769160"/>
                <a:ext cx="896407" cy="896060"/>
                <a:chOff x="4365955" y="2769160"/>
                <a:chExt cx="896407" cy="896060"/>
              </a:xfrm>
            </p:grpSpPr>
            <p:sp>
              <p:nvSpPr>
                <p:cNvPr id="252" name="矩形: 圆角 251">
                  <a:extLst>
                    <a:ext uri="{FF2B5EF4-FFF2-40B4-BE49-F238E27FC236}">
                      <a16:creationId xmlns:a16="http://schemas.microsoft.com/office/drawing/2014/main" id="{329180A6-D602-49C4-9402-ECDB64ABAD71}"/>
                    </a:ext>
                  </a:extLst>
                </p:cNvPr>
                <p:cNvSpPr/>
                <p:nvPr/>
              </p:nvSpPr>
              <p:spPr>
                <a:xfrm>
                  <a:off x="4365955" y="2769160"/>
                  <a:ext cx="896407" cy="896060"/>
                </a:xfrm>
                <a:prstGeom prst="roundRect">
                  <a:avLst>
                    <a:gd name="adj" fmla="val 8596"/>
                  </a:avLst>
                </a:prstGeom>
                <a:blipFill>
                  <a:blip r:embed="rId65">
                    <a:extLst>
                      <a:ext uri="{BEBA8EAE-BF5A-486C-A8C5-ECC9F3942E4B}">
                        <a14:imgProps xmlns:a14="http://schemas.microsoft.com/office/drawing/2010/main">
                          <a14:imgLayer r:embed="rId66">
                            <a14:imgEffect>
                              <a14:artisticBlur radius="99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 l="-30000" t="-1" r="-30000" b="-1"/>
                  </a:stretch>
                </a:blipFill>
                <a:ln w="25400">
                  <a:noFill/>
                </a:ln>
                <a:effectLst>
                  <a:outerShdw blurRad="76200" dist="38100" dir="5400000" algn="ctr" rotWithShape="0">
                    <a:srgbClr val="000000">
                      <a:alpha val="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grpSp>
              <p:nvGrpSpPr>
                <p:cNvPr id="253" name="组合 252">
                  <a:extLst>
                    <a:ext uri="{FF2B5EF4-FFF2-40B4-BE49-F238E27FC236}">
                      <a16:creationId xmlns:a16="http://schemas.microsoft.com/office/drawing/2014/main" id="{B391839F-6706-46F4-B61F-D2ABD1EF9D4A}"/>
                    </a:ext>
                  </a:extLst>
                </p:cNvPr>
                <p:cNvGrpSpPr/>
                <p:nvPr/>
              </p:nvGrpSpPr>
              <p:grpSpPr>
                <a:xfrm>
                  <a:off x="4526737" y="2933976"/>
                  <a:ext cx="560604" cy="561801"/>
                  <a:chOff x="4480945" y="3097137"/>
                  <a:chExt cx="425671" cy="426580"/>
                </a:xfrm>
              </p:grpSpPr>
              <p:grpSp>
                <p:nvGrpSpPr>
                  <p:cNvPr id="254" name="组合 253">
                    <a:extLst>
                      <a:ext uri="{FF2B5EF4-FFF2-40B4-BE49-F238E27FC236}">
                        <a16:creationId xmlns:a16="http://schemas.microsoft.com/office/drawing/2014/main" id="{B3D9F362-7BE6-49AC-B0F2-107793A92992}"/>
                      </a:ext>
                    </a:extLst>
                  </p:cNvPr>
                  <p:cNvGrpSpPr/>
                  <p:nvPr/>
                </p:nvGrpSpPr>
                <p:grpSpPr>
                  <a:xfrm>
                    <a:off x="4717181" y="3097137"/>
                    <a:ext cx="189435" cy="189435"/>
                    <a:chOff x="2469889" y="2623833"/>
                    <a:chExt cx="590400" cy="590400"/>
                  </a:xfrm>
                </p:grpSpPr>
                <p:sp>
                  <p:nvSpPr>
                    <p:cNvPr id="264" name="矩形: 圆角 263">
                      <a:extLst>
                        <a:ext uri="{FF2B5EF4-FFF2-40B4-BE49-F238E27FC236}">
                          <a16:creationId xmlns:a16="http://schemas.microsoft.com/office/drawing/2014/main" id="{8AA818CC-FC19-4DCB-B756-F2E1091EA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9889" y="2623833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5" name="图形 264">
                      <a:extLst>
                        <a:ext uri="{FF2B5EF4-FFF2-40B4-BE49-F238E27FC236}">
                          <a16:creationId xmlns:a16="http://schemas.microsoft.com/office/drawing/2014/main" id="{77B598A4-A65C-4AF7-BA26-167253A028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2307" y="2782520"/>
                      <a:ext cx="253083" cy="2677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5" name="组合 254">
                    <a:extLst>
                      <a:ext uri="{FF2B5EF4-FFF2-40B4-BE49-F238E27FC236}">
                        <a16:creationId xmlns:a16="http://schemas.microsoft.com/office/drawing/2014/main" id="{F14E8855-9CF9-4E3D-917B-4843DCD6DC7D}"/>
                      </a:ext>
                    </a:extLst>
                  </p:cNvPr>
                  <p:cNvGrpSpPr/>
                  <p:nvPr/>
                </p:nvGrpSpPr>
                <p:grpSpPr>
                  <a:xfrm>
                    <a:off x="4717182" y="3334283"/>
                    <a:ext cx="189434" cy="189434"/>
                    <a:chOff x="1740008" y="3343447"/>
                    <a:chExt cx="590400" cy="590400"/>
                  </a:xfrm>
                </p:grpSpPr>
                <p:sp>
                  <p:nvSpPr>
                    <p:cNvPr id="262" name="矩形: 圆角 261">
                      <a:extLst>
                        <a:ext uri="{FF2B5EF4-FFF2-40B4-BE49-F238E27FC236}">
                          <a16:creationId xmlns:a16="http://schemas.microsoft.com/office/drawing/2014/main" id="{08FBFCAF-472A-45FC-A8D8-95778244F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0008" y="3343447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3" name="图形 262">
                      <a:extLst>
                        <a:ext uri="{FF2B5EF4-FFF2-40B4-BE49-F238E27FC236}">
                          <a16:creationId xmlns:a16="http://schemas.microsoft.com/office/drawing/2014/main" id="{64AD11D8-4AB1-4A53-8383-0632F3119A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03524" y="3536473"/>
                      <a:ext cx="260882" cy="22827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6" name="PA-组合 6">
                    <a:extLst>
                      <a:ext uri="{FF2B5EF4-FFF2-40B4-BE49-F238E27FC236}">
                        <a16:creationId xmlns:a16="http://schemas.microsoft.com/office/drawing/2014/main" id="{6B8F2709-9C01-4DC0-A462-867395EC989A}"/>
                      </a:ext>
                    </a:extLst>
                  </p:cNvPr>
                  <p:cNvGrpSpPr/>
                  <p:nvPr>
                    <p:custDataLst>
                      <p:tags r:id="rId12"/>
                    </p:custDataLst>
                  </p:nvPr>
                </p:nvGrpSpPr>
                <p:grpSpPr>
                  <a:xfrm>
                    <a:off x="4480945" y="3097137"/>
                    <a:ext cx="189434" cy="189434"/>
                    <a:chOff x="1740008" y="2626424"/>
                    <a:chExt cx="590400" cy="590400"/>
                  </a:xfrm>
                </p:grpSpPr>
                <p:sp>
                  <p:nvSpPr>
                    <p:cNvPr id="260" name="PA-圆角矩形 102">
                      <a:extLst>
                        <a:ext uri="{FF2B5EF4-FFF2-40B4-BE49-F238E27FC236}">
                          <a16:creationId xmlns:a16="http://schemas.microsoft.com/office/drawing/2014/main" id="{3120E649-9AAC-464E-9553-587803550885}"/>
                        </a:ext>
                      </a:extLst>
                    </p:cNvPr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1740008" y="2626424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61" name="PA-Graphic 3">
                      <a:extLst>
                        <a:ext uri="{FF2B5EF4-FFF2-40B4-BE49-F238E27FC236}">
                          <a16:creationId xmlns:a16="http://schemas.microsoft.com/office/drawing/2014/main" id="{73D8ADB2-7818-46B1-8704-48ABF191B881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4"/>
                      </p:custDataLst>
                    </p:nvPr>
                  </p:nvPicPr>
                  <p:blipFill>
                    <a:blip r:embed="rId7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00984" y="2782520"/>
                      <a:ext cx="283254" cy="28325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7" name="组合 256">
                    <a:extLst>
                      <a:ext uri="{FF2B5EF4-FFF2-40B4-BE49-F238E27FC236}">
                        <a16:creationId xmlns:a16="http://schemas.microsoft.com/office/drawing/2014/main" id="{EE70A237-E3E7-43B1-9B11-1E84AAA598F3}"/>
                      </a:ext>
                    </a:extLst>
                  </p:cNvPr>
                  <p:cNvGrpSpPr/>
                  <p:nvPr/>
                </p:nvGrpSpPr>
                <p:grpSpPr>
                  <a:xfrm>
                    <a:off x="4480945" y="3334282"/>
                    <a:ext cx="189435" cy="189435"/>
                    <a:chOff x="2470961" y="3345987"/>
                    <a:chExt cx="590400" cy="590400"/>
                  </a:xfrm>
                </p:grpSpPr>
                <p:sp>
                  <p:nvSpPr>
                    <p:cNvPr id="258" name="矩形: 圆角 257">
                      <a:extLst>
                        <a:ext uri="{FF2B5EF4-FFF2-40B4-BE49-F238E27FC236}">
                          <a16:creationId xmlns:a16="http://schemas.microsoft.com/office/drawing/2014/main" id="{A309F8B4-F4D0-444E-A8D9-ECFD592C2F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0961" y="3345987"/>
                      <a:ext cx="590400" cy="590400"/>
                    </a:xfrm>
                    <a:prstGeom prst="roundRect">
                      <a:avLst>
                        <a:gd name="adj" fmla="val 17216"/>
                      </a:avLst>
                    </a:prstGeom>
                    <a:solidFill>
                      <a:schemeClr val="bg1">
                        <a:alpha val="6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endParaRPr>
                    </a:p>
                  </p:txBody>
                </p:sp>
                <p:pic>
                  <p:nvPicPr>
                    <p:cNvPr id="259" name="图形 258">
                      <a:extLst>
                        <a:ext uri="{FF2B5EF4-FFF2-40B4-BE49-F238E27FC236}">
                          <a16:creationId xmlns:a16="http://schemas.microsoft.com/office/drawing/2014/main" id="{69283A56-BBAE-4BA2-A895-CC81DBDBD1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402" y="3519472"/>
                      <a:ext cx="245273" cy="245273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6" name="PA-直接连接符 139">
              <a:extLst>
                <a:ext uri="{FF2B5EF4-FFF2-40B4-BE49-F238E27FC236}">
                  <a16:creationId xmlns:a16="http://schemas.microsoft.com/office/drawing/2014/main" id="{6E38AF02-4C7C-4D06-9351-20E63D98C306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>
              <a:off x="4364898" y="2825348"/>
              <a:ext cx="6827600" cy="0"/>
            </a:xfrm>
            <a:prstGeom prst="line">
              <a:avLst/>
            </a:prstGeom>
            <a:ln w="254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3BFA8500-ABD3-477A-8168-B98DA0297476}"/>
                </a:ext>
              </a:extLst>
            </p:cNvPr>
            <p:cNvGrpSpPr/>
            <p:nvPr/>
          </p:nvGrpSpPr>
          <p:grpSpPr>
            <a:xfrm>
              <a:off x="7920929" y="2948218"/>
              <a:ext cx="3344723" cy="896060"/>
              <a:chOff x="4365955" y="2769160"/>
              <a:chExt cx="3344723" cy="896060"/>
            </a:xfrm>
          </p:grpSpPr>
          <p:sp>
            <p:nvSpPr>
              <p:cNvPr id="238" name="矩形: 圆角 237">
                <a:extLst>
                  <a:ext uri="{FF2B5EF4-FFF2-40B4-BE49-F238E27FC236}">
                    <a16:creationId xmlns:a16="http://schemas.microsoft.com/office/drawing/2014/main" id="{997750F7-23FB-4132-8BB0-EC8DFB2523D0}"/>
                  </a:ext>
                </a:extLst>
              </p:cNvPr>
              <p:cNvSpPr/>
              <p:nvPr/>
            </p:nvSpPr>
            <p:spPr>
              <a:xfrm>
                <a:off x="4365955" y="2769160"/>
                <a:ext cx="896407" cy="896060"/>
              </a:xfrm>
              <a:prstGeom prst="roundRect">
                <a:avLst>
                  <a:gd name="adj" fmla="val 8596"/>
                </a:avLst>
              </a:prstGeom>
              <a:blipFill>
                <a:blip r:embed="rId78"/>
                <a:stretch>
                  <a:fillRect l="-30000" t="-1" r="-30000" b="-1"/>
                </a:stretch>
              </a:blipFill>
              <a:ln w="25400">
                <a:noFill/>
              </a:ln>
              <a:effectLst>
                <a:outerShdw blurRad="76200" dist="38100" dir="5400000" algn="ctr" rotWithShape="0">
                  <a:srgbClr val="000000">
                    <a:alpha val="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0FBA9F04-2B09-47AE-802D-CAA51AADC141}"/>
                  </a:ext>
                </a:extLst>
              </p:cNvPr>
              <p:cNvSpPr txBox="1"/>
              <p:nvPr/>
            </p:nvSpPr>
            <p:spPr>
              <a:xfrm>
                <a:off x="5354939" y="2769160"/>
                <a:ext cx="997687" cy="24840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000" dirty="0">
                    <a:solidFill>
                      <a:srgbClr val="026EFF"/>
                    </a:solidFill>
                    <a:latin typeface="+mj-lt"/>
                  </a:rPr>
                  <a:t>Crab Desktop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1F09192D-EBEC-4DC8-8B03-94C5C3396B81}"/>
                  </a:ext>
                </a:extLst>
              </p:cNvPr>
              <p:cNvSpPr txBox="1"/>
              <p:nvPr/>
            </p:nvSpPr>
            <p:spPr>
              <a:xfrm>
                <a:off x="5354939" y="2961916"/>
                <a:ext cx="568082" cy="20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螃蟹</a:t>
                </a:r>
                <a:r>
                  <a:rPr lang="en-US" altLang="zh-CN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Crab</a:t>
                </a:r>
                <a:endPara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AC57595E-1CEA-43B2-8208-712E4203EC23}"/>
                  </a:ext>
                </a:extLst>
              </p:cNvPr>
              <p:cNvSpPr txBox="1"/>
              <p:nvPr/>
            </p:nvSpPr>
            <p:spPr>
              <a:xfrm>
                <a:off x="5349297" y="3119374"/>
                <a:ext cx="2361381" cy="2022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螃蟹桌面的默认主题，干净清爽好看。</a:t>
                </a:r>
                <a:endPara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42" name="矩形: 圆角 241">
                <a:extLst>
                  <a:ext uri="{FF2B5EF4-FFF2-40B4-BE49-F238E27FC236}">
                    <a16:creationId xmlns:a16="http://schemas.microsoft.com/office/drawing/2014/main" id="{15678677-4B85-4D2A-A065-D45B7CA75AA3}"/>
                  </a:ext>
                </a:extLst>
              </p:cNvPr>
              <p:cNvSpPr/>
              <p:nvPr/>
            </p:nvSpPr>
            <p:spPr>
              <a:xfrm>
                <a:off x="7060703" y="2822765"/>
                <a:ext cx="576821" cy="198607"/>
              </a:xfrm>
              <a:prstGeom prst="roundRect">
                <a:avLst>
                  <a:gd name="adj" fmla="val 19132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14300" dist="63500" dir="5400000" algn="t" rotWithShape="0">
                  <a:prstClr val="black">
                    <a:alpha val="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700" kern="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无法使用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pic>
        <p:nvPicPr>
          <p:cNvPr id="246" name="PA-Graphic 326">
            <a:extLst>
              <a:ext uri="{FF2B5EF4-FFF2-40B4-BE49-F238E27FC236}">
                <a16:creationId xmlns:a16="http://schemas.microsoft.com/office/drawing/2014/main" id="{84C2B8EE-9326-4F86-984C-B25701C7A37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633733" y="2135381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2.70833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-2.91667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4.16667E-7 0.0349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2.916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3.125E-6 0.03495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5 L 3.95833E-6 0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33333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3496 L -2.5E-6 -1.48148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3.33333E-6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4.44444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6.25E-7 -0.02431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1.66667E-6 -0.02431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6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94" grpId="0"/>
      <p:bldP spid="294" grpId="1"/>
      <p:bldP spid="295" grpId="0"/>
      <p:bldP spid="295" grpId="1"/>
      <p:bldP spid="299" grpId="0"/>
      <p:bldP spid="299" grpId="1"/>
      <p:bldP spid="158" grpId="0" animBg="1"/>
      <p:bldP spid="15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3102376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应用和人工智能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0A5E747-FBD0-4EBD-AFFD-C45BD1096160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9" action="ppaction://hlinksldjump"/>
              <a:extLst>
                <a:ext uri="{FF2B5EF4-FFF2-40B4-BE49-F238E27FC236}">
                  <a16:creationId xmlns:a16="http://schemas.microsoft.com/office/drawing/2014/main" id="{92D7E9CE-3D91-4CF9-978E-0708064EE9C8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9" action="ppaction://hlinksldjump"/>
              <a:extLst>
                <a:ext uri="{FF2B5EF4-FFF2-40B4-BE49-F238E27FC236}">
                  <a16:creationId xmlns:a16="http://schemas.microsoft.com/office/drawing/2014/main" id="{34696217-2CF0-4257-AE8B-31A01E86F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11CAF8A-20D6-453F-AACE-90C12641AEF1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12" action="ppaction://hlinksldjump"/>
              <a:extLst>
                <a:ext uri="{FF2B5EF4-FFF2-40B4-BE49-F238E27FC236}">
                  <a16:creationId xmlns:a16="http://schemas.microsoft.com/office/drawing/2014/main" id="{B39687E4-BA1D-4F1A-861D-F94A96DA09C5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74F29DC4-1BFF-49A4-9F2D-1FE284366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CAB7D1E-91A2-41BA-9BC2-32EB15980D7B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15" action="ppaction://hlinksldjump"/>
              <a:extLst>
                <a:ext uri="{FF2B5EF4-FFF2-40B4-BE49-F238E27FC236}">
                  <a16:creationId xmlns:a16="http://schemas.microsoft.com/office/drawing/2014/main" id="{0E7F6875-D44C-4282-9096-F1A2ED6E981C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15" action="ppaction://hlinksldjump"/>
              <a:extLst>
                <a:ext uri="{FF2B5EF4-FFF2-40B4-BE49-F238E27FC236}">
                  <a16:creationId xmlns:a16="http://schemas.microsoft.com/office/drawing/2014/main" id="{4CA8E742-CF9A-4198-8D68-930D9EA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E02CAFB-436C-4DFD-90E8-DA38F9054FEE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3907C4-82A7-4A8E-BD07-1FC3CB4E42B6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18" action="ppaction://hlinksldjump"/>
              <a:extLst>
                <a:ext uri="{FF2B5EF4-FFF2-40B4-BE49-F238E27FC236}">
                  <a16:creationId xmlns:a16="http://schemas.microsoft.com/office/drawing/2014/main" id="{1B5545F1-EBD0-4101-BDEB-3DCC5661A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39630EB-99D2-4E4E-8AE2-B1899B7B2E47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21" action="ppaction://hlinksldjump"/>
              <a:extLst>
                <a:ext uri="{FF2B5EF4-FFF2-40B4-BE49-F238E27FC236}">
                  <a16:creationId xmlns:a16="http://schemas.microsoft.com/office/drawing/2014/main" id="{1E83584C-34B7-4D2B-9438-B4CC99B1E1E1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21" action="ppaction://hlinksldjump"/>
              <a:extLst>
                <a:ext uri="{FF2B5EF4-FFF2-40B4-BE49-F238E27FC236}">
                  <a16:creationId xmlns:a16="http://schemas.microsoft.com/office/drawing/2014/main" id="{108D6984-4140-491A-9CCF-7AE158579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48FF79E-76E7-4470-A4FF-9AED2AD8E97A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24" action="ppaction://hlinksldjump"/>
              <a:extLst>
                <a:ext uri="{FF2B5EF4-FFF2-40B4-BE49-F238E27FC236}">
                  <a16:creationId xmlns:a16="http://schemas.microsoft.com/office/drawing/2014/main" id="{B36F329E-3837-4007-8EC8-BFCA33498B2E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24" action="ppaction://hlinksldjump"/>
              <a:extLst>
                <a:ext uri="{FF2B5EF4-FFF2-40B4-BE49-F238E27FC236}">
                  <a16:creationId xmlns:a16="http://schemas.microsoft.com/office/drawing/2014/main" id="{52646D12-F82C-4B4D-87FF-EDEBF036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0060B4E0-7731-44EB-8C9A-D3BA63894A0C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CEEE27-88FC-4725-BEAE-B699CAC23DA3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27" action="ppaction://hlinksldjump"/>
              <a:extLst>
                <a:ext uri="{FF2B5EF4-FFF2-40B4-BE49-F238E27FC236}">
                  <a16:creationId xmlns:a16="http://schemas.microsoft.com/office/drawing/2014/main" id="{655FCB32-9E7A-48AA-BC26-A81F99CEF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EF30EF7-2725-4E63-89AD-0C34BEA105A7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30" action="ppaction://hlinksldjump"/>
              <a:extLst>
                <a:ext uri="{FF2B5EF4-FFF2-40B4-BE49-F238E27FC236}">
                  <a16:creationId xmlns:a16="http://schemas.microsoft.com/office/drawing/2014/main" id="{866B0636-1068-4794-B7E5-9A677FDBE3F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36256433-0B99-4FBD-8344-223A3D066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9EB9C29-6080-4E8F-80F3-FCD81DEC1B53}"/>
              </a:ext>
            </a:extLst>
          </p:cNvPr>
          <p:cNvGrpSpPr/>
          <p:nvPr/>
        </p:nvGrpSpPr>
        <p:grpSpPr>
          <a:xfrm>
            <a:off x="439602" y="5619861"/>
            <a:ext cx="1201549" cy="338554"/>
            <a:chOff x="477194" y="5670661"/>
            <a:chExt cx="1201549" cy="338554"/>
          </a:xfrm>
        </p:grpSpPr>
        <p:sp>
          <p:nvSpPr>
            <p:cNvPr id="150" name="文本框 149">
              <a:hlinkClick r:id="rId33" action="ppaction://hlinksldjump"/>
              <a:extLst>
                <a:ext uri="{FF2B5EF4-FFF2-40B4-BE49-F238E27FC236}">
                  <a16:creationId xmlns:a16="http://schemas.microsoft.com/office/drawing/2014/main" id="{A5C313DE-52BE-424B-A78A-B83FD7A40FD7}"/>
                </a:ext>
              </a:extLst>
            </p:cNvPr>
            <p:cNvSpPr txBox="1"/>
            <p:nvPr/>
          </p:nvSpPr>
          <p:spPr>
            <a:xfrm>
              <a:off x="601204" y="567066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33" action="ppaction://hlinksldjump"/>
              <a:extLst>
                <a:ext uri="{FF2B5EF4-FFF2-40B4-BE49-F238E27FC236}">
                  <a16:creationId xmlns:a16="http://schemas.microsoft.com/office/drawing/2014/main" id="{75FA9ADB-5B23-4579-ABF7-5A2DDE256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DDBE194-7047-414B-989F-344013E599B4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36" action="ppaction://hlinksldjump"/>
              <a:extLst>
                <a:ext uri="{FF2B5EF4-FFF2-40B4-BE49-F238E27FC236}">
                  <a16:creationId xmlns:a16="http://schemas.microsoft.com/office/drawing/2014/main" id="{69813B30-E0DD-4DF2-BF8A-C2163C664B2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36" action="ppaction://hlinksldjump"/>
              <a:extLst>
                <a:ext uri="{FF2B5EF4-FFF2-40B4-BE49-F238E27FC236}">
                  <a16:creationId xmlns:a16="http://schemas.microsoft.com/office/drawing/2014/main" id="{5395AC00-3721-47ED-9C03-C802E3850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FF2AF8EE-0770-4CAE-85BF-4A43A5454E3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33172" y="2376196"/>
            <a:ext cx="1354319" cy="10653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46F2C7-9CD8-48B4-BBAD-91564864D459}"/>
              </a:ext>
            </a:extLst>
          </p:cNvPr>
          <p:cNvSpPr txBox="1"/>
          <p:nvPr/>
        </p:nvSpPr>
        <p:spPr>
          <a:xfrm>
            <a:off x="5299062" y="3706443"/>
            <a:ext cx="3422538" cy="26379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就像时钟，得等到合适时候才会到达你所渴望之处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6DAE412-6828-4491-B96D-4C3EE7AF5535}"/>
              </a:ext>
            </a:extLst>
          </p:cNvPr>
          <p:cNvSpPr txBox="1"/>
          <p:nvPr/>
        </p:nvSpPr>
        <p:spPr>
          <a:xfrm>
            <a:off x="5299062" y="3400813"/>
            <a:ext cx="342253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prstClr val="black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抱歉！还在施工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4F66BDB-5984-4D84-8FE4-735E5DDA2DE4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3" name="图形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A917C50-BDEE-4381-9072-2BAAAC681DCC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8" name="文本框 157">
              <a:hlinkClick r:id="rId41" action="ppaction://hlinksldjump"/>
              <a:extLst>
                <a:ext uri="{FF2B5EF4-FFF2-40B4-BE49-F238E27FC236}">
                  <a16:creationId xmlns:a16="http://schemas.microsoft.com/office/drawing/2014/main" id="{2690FACF-7526-4BFD-816C-C2A224384F85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8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3.125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6" grpId="0"/>
      <p:bldP spid="6" grpId="1"/>
      <p:bldP spid="92" grpId="0"/>
      <p:bldP spid="9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BEBA8EAE-BF5A-486C-A8C5-ECC9F3942E4B}">
                  <a14:imgProps xmlns:a14="http://schemas.microsoft.com/office/drawing/2010/main">
                    <a14:imgLayer r:embed="rId5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3593988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用户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75A4C04-8507-40AE-B3AC-CF9CAED7AC8F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58" action="ppaction://hlinksldjump"/>
              <a:extLst>
                <a:ext uri="{FF2B5EF4-FFF2-40B4-BE49-F238E27FC236}">
                  <a16:creationId xmlns:a16="http://schemas.microsoft.com/office/drawing/2014/main" id="{BBD0685A-A544-4161-8B3C-62138E41E96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58" action="ppaction://hlinksldjump"/>
              <a:extLst>
                <a:ext uri="{FF2B5EF4-FFF2-40B4-BE49-F238E27FC236}">
                  <a16:creationId xmlns:a16="http://schemas.microsoft.com/office/drawing/2014/main" id="{CAF0B857-CFCE-4D1C-AFF8-CDD11CBFB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8D04AFC-AA77-4E37-BB63-A920FAD98885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61" action="ppaction://hlinksldjump"/>
              <a:extLst>
                <a:ext uri="{FF2B5EF4-FFF2-40B4-BE49-F238E27FC236}">
                  <a16:creationId xmlns:a16="http://schemas.microsoft.com/office/drawing/2014/main" id="{123B2F9B-FC42-440B-81F5-A9C381B32E39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61" action="ppaction://hlinksldjump"/>
              <a:extLst>
                <a:ext uri="{FF2B5EF4-FFF2-40B4-BE49-F238E27FC236}">
                  <a16:creationId xmlns:a16="http://schemas.microsoft.com/office/drawing/2014/main" id="{64570625-652C-444F-980F-643F4A96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EBA95BA-9775-4064-8CF0-1BA26CD4F6D6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64" action="ppaction://hlinksldjump"/>
              <a:extLst>
                <a:ext uri="{FF2B5EF4-FFF2-40B4-BE49-F238E27FC236}">
                  <a16:creationId xmlns:a16="http://schemas.microsoft.com/office/drawing/2014/main" id="{071046F5-F659-4C4B-AB84-959171A4183B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64" action="ppaction://hlinksldjump"/>
              <a:extLst>
                <a:ext uri="{FF2B5EF4-FFF2-40B4-BE49-F238E27FC236}">
                  <a16:creationId xmlns:a16="http://schemas.microsoft.com/office/drawing/2014/main" id="{A78337B5-FAEF-404B-A204-0760983F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4CBF998-3DC8-4E58-942D-FA7BB2271180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67" action="ppaction://hlinksldjump"/>
              <a:extLst>
                <a:ext uri="{FF2B5EF4-FFF2-40B4-BE49-F238E27FC236}">
                  <a16:creationId xmlns:a16="http://schemas.microsoft.com/office/drawing/2014/main" id="{D2A47050-0D3D-455D-8979-61B2746FB943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67" action="ppaction://hlinksldjump"/>
              <a:extLst>
                <a:ext uri="{FF2B5EF4-FFF2-40B4-BE49-F238E27FC236}">
                  <a16:creationId xmlns:a16="http://schemas.microsoft.com/office/drawing/2014/main" id="{B24B63B9-42CA-4426-8A85-42C12FF69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A5702FF3-D173-47B9-AC8E-F2F7AAF685B6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70" action="ppaction://hlinksldjump"/>
              <a:extLst>
                <a:ext uri="{FF2B5EF4-FFF2-40B4-BE49-F238E27FC236}">
                  <a16:creationId xmlns:a16="http://schemas.microsoft.com/office/drawing/2014/main" id="{D4AF8608-E2EC-4D11-8D20-B3F1906A18D5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70" action="ppaction://hlinksldjump"/>
              <a:extLst>
                <a:ext uri="{FF2B5EF4-FFF2-40B4-BE49-F238E27FC236}">
                  <a16:creationId xmlns:a16="http://schemas.microsoft.com/office/drawing/2014/main" id="{23D7C03F-2417-48A5-9216-4F8F0BC60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E8D79ED-0AEF-4E2A-828E-CD0A7F0C7540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73" action="ppaction://hlinksldjump"/>
              <a:extLst>
                <a:ext uri="{FF2B5EF4-FFF2-40B4-BE49-F238E27FC236}">
                  <a16:creationId xmlns:a16="http://schemas.microsoft.com/office/drawing/2014/main" id="{63FDF13B-CE3E-4D54-B627-575AA58F2DC2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73" action="ppaction://hlinksldjump"/>
              <a:extLst>
                <a:ext uri="{FF2B5EF4-FFF2-40B4-BE49-F238E27FC236}">
                  <a16:creationId xmlns:a16="http://schemas.microsoft.com/office/drawing/2014/main" id="{9A7F47A8-AED7-46F9-BC0B-6B675B64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EB9608A3-9DB9-493B-BCE0-A8CB76831B82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76" action="ppaction://hlinksldjump"/>
              <a:extLst>
                <a:ext uri="{FF2B5EF4-FFF2-40B4-BE49-F238E27FC236}">
                  <a16:creationId xmlns:a16="http://schemas.microsoft.com/office/drawing/2014/main" id="{AC67BB70-AB3D-44F4-A084-CBF40B80B751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76" action="ppaction://hlinksldjump"/>
              <a:extLst>
                <a:ext uri="{FF2B5EF4-FFF2-40B4-BE49-F238E27FC236}">
                  <a16:creationId xmlns:a16="http://schemas.microsoft.com/office/drawing/2014/main" id="{85E01D0F-F2C9-43B2-AD56-FA3B9649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2867926-1C77-4254-9502-2B5447C574FA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79" action="ppaction://hlinksldjump"/>
              <a:extLst>
                <a:ext uri="{FF2B5EF4-FFF2-40B4-BE49-F238E27FC236}">
                  <a16:creationId xmlns:a16="http://schemas.microsoft.com/office/drawing/2014/main" id="{AA47B0A9-FC4D-4501-B1BE-7BDDEA83C39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793DC62F-AEB7-4C68-8FEA-9EF070A71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B7FE19D-B3DF-4EFF-95B0-8789AFAA01D5}"/>
              </a:ext>
            </a:extLst>
          </p:cNvPr>
          <p:cNvGrpSpPr/>
          <p:nvPr/>
        </p:nvGrpSpPr>
        <p:grpSpPr>
          <a:xfrm>
            <a:off x="439602" y="5619861"/>
            <a:ext cx="1201549" cy="338554"/>
            <a:chOff x="477194" y="5670661"/>
            <a:chExt cx="1201549" cy="338554"/>
          </a:xfrm>
        </p:grpSpPr>
        <p:sp>
          <p:nvSpPr>
            <p:cNvPr id="150" name="文本框 149">
              <a:hlinkClick r:id="rId82" action="ppaction://hlinksldjump"/>
              <a:extLst>
                <a:ext uri="{FF2B5EF4-FFF2-40B4-BE49-F238E27FC236}">
                  <a16:creationId xmlns:a16="http://schemas.microsoft.com/office/drawing/2014/main" id="{A3B51236-BC15-4B65-9867-FF024EAF9E95}"/>
                </a:ext>
              </a:extLst>
            </p:cNvPr>
            <p:cNvSpPr txBox="1"/>
            <p:nvPr/>
          </p:nvSpPr>
          <p:spPr>
            <a:xfrm>
              <a:off x="601204" y="567066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82" action="ppaction://hlinksldjump"/>
              <a:extLst>
                <a:ext uri="{FF2B5EF4-FFF2-40B4-BE49-F238E27FC236}">
                  <a16:creationId xmlns:a16="http://schemas.microsoft.com/office/drawing/2014/main" id="{D3A47A91-28DB-4119-8C52-E80CFE742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B819FD0-7209-4BC9-BA9D-29AF41688959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85" action="ppaction://hlinksldjump"/>
              <a:extLst>
                <a:ext uri="{FF2B5EF4-FFF2-40B4-BE49-F238E27FC236}">
                  <a16:creationId xmlns:a16="http://schemas.microsoft.com/office/drawing/2014/main" id="{4BAB8E6D-7E88-483A-81BE-E59620C04902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85" action="ppaction://hlinksldjump"/>
              <a:extLst>
                <a:ext uri="{FF2B5EF4-FFF2-40B4-BE49-F238E27FC236}">
                  <a16:creationId xmlns:a16="http://schemas.microsoft.com/office/drawing/2014/main" id="{5FC44F81-27AB-47D7-9C2E-8329375E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9E37305-9641-496C-92E9-612FB203E0B5}"/>
              </a:ext>
            </a:extLst>
          </p:cNvPr>
          <p:cNvGrpSpPr/>
          <p:nvPr/>
        </p:nvGrpSpPr>
        <p:grpSpPr>
          <a:xfrm>
            <a:off x="2962863" y="738694"/>
            <a:ext cx="374182" cy="374182"/>
            <a:chOff x="2967049" y="720501"/>
            <a:chExt cx="543739" cy="54373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B0CB001-E242-4F20-8182-EF8BFB470E7D}"/>
                </a:ext>
              </a:extLst>
            </p:cNvPr>
            <p:cNvSpPr/>
            <p:nvPr/>
          </p:nvSpPr>
          <p:spPr>
            <a:xfrm>
              <a:off x="2967049" y="720501"/>
              <a:ext cx="543739" cy="543739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91" name="图形 90">
              <a:extLst>
                <a:ext uri="{FF2B5EF4-FFF2-40B4-BE49-F238E27FC236}">
                  <a16:creationId xmlns:a16="http://schemas.microsoft.com/office/drawing/2014/main" id="{1DA6693C-211C-4ACE-BEFB-349A662C4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p:blipFill>
          <p:spPr>
            <a:xfrm>
              <a:off x="3136609" y="872631"/>
              <a:ext cx="204617" cy="233846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439456-203E-4C67-909E-C26832150C4B}"/>
              </a:ext>
            </a:extLst>
          </p:cNvPr>
          <p:cNvGrpSpPr/>
          <p:nvPr/>
        </p:nvGrpSpPr>
        <p:grpSpPr>
          <a:xfrm>
            <a:off x="3372150" y="733825"/>
            <a:ext cx="1704313" cy="401555"/>
            <a:chOff x="3444840" y="782918"/>
            <a:chExt cx="1704313" cy="40155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DB29DBF-DB90-47D5-A2C9-C7A3FAD1D95A}"/>
                </a:ext>
              </a:extLst>
            </p:cNvPr>
            <p:cNvSpPr txBox="1"/>
            <p:nvPr/>
          </p:nvSpPr>
          <p:spPr>
            <a:xfrm>
              <a:off x="3452752" y="782918"/>
              <a:ext cx="10278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Administrator</a:t>
              </a:r>
              <a:endParaRPr lang="zh-CN" altLang="en-US" sz="1050" dirty="0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DA3D4EC-9CFB-4306-9494-BB7E9C11D822}"/>
                </a:ext>
              </a:extLst>
            </p:cNvPr>
            <p:cNvSpPr txBox="1"/>
            <p:nvPr/>
          </p:nvSpPr>
          <p:spPr>
            <a:xfrm>
              <a:off x="3444840" y="969029"/>
              <a:ext cx="170431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litmusosplutoplus@cladonia.com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AC3C1B-EF52-4EBB-8F47-6A68215BA835}"/>
              </a:ext>
            </a:extLst>
          </p:cNvPr>
          <p:cNvGrpSpPr/>
          <p:nvPr/>
        </p:nvGrpSpPr>
        <p:grpSpPr>
          <a:xfrm>
            <a:off x="2947771" y="1687430"/>
            <a:ext cx="1283665" cy="1057811"/>
            <a:chOff x="2947771" y="1376892"/>
            <a:chExt cx="1283665" cy="1057811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78EB796B-2198-4821-AB5B-049CAF63DBF1}"/>
                </a:ext>
              </a:extLst>
            </p:cNvPr>
            <p:cNvGrpSpPr/>
            <p:nvPr/>
          </p:nvGrpSpPr>
          <p:grpSpPr>
            <a:xfrm>
              <a:off x="2947771" y="1376892"/>
              <a:ext cx="1283665" cy="1057811"/>
              <a:chOff x="8055830" y="787860"/>
              <a:chExt cx="1934714" cy="1594312"/>
            </a:xfrm>
          </p:grpSpPr>
          <p:sp>
            <p:nvSpPr>
              <p:cNvPr id="158" name="PA-圆角矩形 157">
                <a:extLst>
                  <a:ext uri="{FF2B5EF4-FFF2-40B4-BE49-F238E27FC236}">
                    <a16:creationId xmlns:a16="http://schemas.microsoft.com/office/drawing/2014/main" id="{96F1AE34-59D6-4873-A46B-117BE06075BC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8055830" y="787860"/>
                <a:ext cx="1934714" cy="1594312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59" name="PA-文本框 161">
                <a:extLst>
                  <a:ext uri="{FF2B5EF4-FFF2-40B4-BE49-F238E27FC236}">
                    <a16:creationId xmlns:a16="http://schemas.microsoft.com/office/drawing/2014/main" id="{23314DEA-26F4-405B-999D-830AB4518DC4}"/>
                  </a:ext>
                </a:extLst>
              </p:cNvPr>
              <p:cNvSpPr txBox="1"/>
              <p:nvPr>
                <p:custDataLst>
                  <p:tags r:id="rId50"/>
                </p:custDataLst>
              </p:nvPr>
            </p:nvSpPr>
            <p:spPr>
              <a:xfrm>
                <a:off x="8129180" y="898963"/>
                <a:ext cx="1148090" cy="347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云存储空间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60" name="PA-圆角矩形 157">
              <a:extLst>
                <a:ext uri="{FF2B5EF4-FFF2-40B4-BE49-F238E27FC236}">
                  <a16:creationId xmlns:a16="http://schemas.microsoft.com/office/drawing/2014/main" id="{5E4DE213-162A-44FD-A17A-6742C5B1FDD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2947773" y="1765571"/>
              <a:ext cx="1283662" cy="668155"/>
            </a:xfrm>
            <a:custGeom>
              <a:avLst/>
              <a:gdLst>
                <a:gd name="connsiteX0" fmla="*/ 0 w 1433203"/>
                <a:gd name="connsiteY0" fmla="*/ 138868 h 856312"/>
                <a:gd name="connsiteX1" fmla="*/ 138868 w 1433203"/>
                <a:gd name="connsiteY1" fmla="*/ 0 h 856312"/>
                <a:gd name="connsiteX2" fmla="*/ 1294335 w 1433203"/>
                <a:gd name="connsiteY2" fmla="*/ 0 h 856312"/>
                <a:gd name="connsiteX3" fmla="*/ 1433203 w 1433203"/>
                <a:gd name="connsiteY3" fmla="*/ 138868 h 856312"/>
                <a:gd name="connsiteX4" fmla="*/ 1433203 w 1433203"/>
                <a:gd name="connsiteY4" fmla="*/ 717444 h 856312"/>
                <a:gd name="connsiteX5" fmla="*/ 1294335 w 1433203"/>
                <a:gd name="connsiteY5" fmla="*/ 856312 h 856312"/>
                <a:gd name="connsiteX6" fmla="*/ 138868 w 1433203"/>
                <a:gd name="connsiteY6" fmla="*/ 856312 h 856312"/>
                <a:gd name="connsiteX7" fmla="*/ 0 w 1433203"/>
                <a:gd name="connsiteY7" fmla="*/ 717444 h 856312"/>
                <a:gd name="connsiteX8" fmla="*/ 0 w 1433203"/>
                <a:gd name="connsiteY8" fmla="*/ 138868 h 856312"/>
                <a:gd name="connsiteX0" fmla="*/ 0 w 1433203"/>
                <a:gd name="connsiteY0" fmla="*/ 138868 h 856312"/>
                <a:gd name="connsiteX1" fmla="*/ 1294335 w 1433203"/>
                <a:gd name="connsiteY1" fmla="*/ 0 h 856312"/>
                <a:gd name="connsiteX2" fmla="*/ 1433203 w 1433203"/>
                <a:gd name="connsiteY2" fmla="*/ 138868 h 856312"/>
                <a:gd name="connsiteX3" fmla="*/ 1433203 w 1433203"/>
                <a:gd name="connsiteY3" fmla="*/ 717444 h 856312"/>
                <a:gd name="connsiteX4" fmla="*/ 1294335 w 1433203"/>
                <a:gd name="connsiteY4" fmla="*/ 856312 h 856312"/>
                <a:gd name="connsiteX5" fmla="*/ 138868 w 1433203"/>
                <a:gd name="connsiteY5" fmla="*/ 856312 h 856312"/>
                <a:gd name="connsiteX6" fmla="*/ 0 w 1433203"/>
                <a:gd name="connsiteY6" fmla="*/ 717444 h 856312"/>
                <a:gd name="connsiteX7" fmla="*/ 0 w 1433203"/>
                <a:gd name="connsiteY7" fmla="*/ 138868 h 856312"/>
                <a:gd name="connsiteX0" fmla="*/ 0 w 1433203"/>
                <a:gd name="connsiteY0" fmla="*/ 72322 h 789766"/>
                <a:gd name="connsiteX1" fmla="*/ 1433203 w 1433203"/>
                <a:gd name="connsiteY1" fmla="*/ 72322 h 789766"/>
                <a:gd name="connsiteX2" fmla="*/ 1433203 w 1433203"/>
                <a:gd name="connsiteY2" fmla="*/ 650898 h 789766"/>
                <a:gd name="connsiteX3" fmla="*/ 1294335 w 1433203"/>
                <a:gd name="connsiteY3" fmla="*/ 789766 h 789766"/>
                <a:gd name="connsiteX4" fmla="*/ 138868 w 1433203"/>
                <a:gd name="connsiteY4" fmla="*/ 789766 h 789766"/>
                <a:gd name="connsiteX5" fmla="*/ 0 w 1433203"/>
                <a:gd name="connsiteY5" fmla="*/ 650898 h 789766"/>
                <a:gd name="connsiteX6" fmla="*/ 0 w 1433203"/>
                <a:gd name="connsiteY6" fmla="*/ 72322 h 789766"/>
                <a:gd name="connsiteX0" fmla="*/ 3810 w 1433203"/>
                <a:gd name="connsiteY0" fmla="*/ 299946 h 737355"/>
                <a:gd name="connsiteX1" fmla="*/ 1433203 w 1433203"/>
                <a:gd name="connsiteY1" fmla="*/ 19911 h 737355"/>
                <a:gd name="connsiteX2" fmla="*/ 1433203 w 1433203"/>
                <a:gd name="connsiteY2" fmla="*/ 598487 h 737355"/>
                <a:gd name="connsiteX3" fmla="*/ 1294335 w 1433203"/>
                <a:gd name="connsiteY3" fmla="*/ 737355 h 737355"/>
                <a:gd name="connsiteX4" fmla="*/ 138868 w 1433203"/>
                <a:gd name="connsiteY4" fmla="*/ 737355 h 737355"/>
                <a:gd name="connsiteX5" fmla="*/ 0 w 1433203"/>
                <a:gd name="connsiteY5" fmla="*/ 598487 h 737355"/>
                <a:gd name="connsiteX6" fmla="*/ 3810 w 1433203"/>
                <a:gd name="connsiteY6" fmla="*/ 299946 h 737355"/>
                <a:gd name="connsiteX0" fmla="*/ 3810 w 1433203"/>
                <a:gd name="connsiteY0" fmla="*/ 396505 h 833914"/>
                <a:gd name="connsiteX1" fmla="*/ 1433203 w 1433203"/>
                <a:gd name="connsiteY1" fmla="*/ 15505 h 833914"/>
                <a:gd name="connsiteX2" fmla="*/ 1433203 w 1433203"/>
                <a:gd name="connsiteY2" fmla="*/ 695046 h 833914"/>
                <a:gd name="connsiteX3" fmla="*/ 1294335 w 1433203"/>
                <a:gd name="connsiteY3" fmla="*/ 833914 h 833914"/>
                <a:gd name="connsiteX4" fmla="*/ 138868 w 1433203"/>
                <a:gd name="connsiteY4" fmla="*/ 833914 h 833914"/>
                <a:gd name="connsiteX5" fmla="*/ 0 w 1433203"/>
                <a:gd name="connsiteY5" fmla="*/ 695046 h 833914"/>
                <a:gd name="connsiteX6" fmla="*/ 3810 w 1433203"/>
                <a:gd name="connsiteY6" fmla="*/ 396505 h 833914"/>
                <a:gd name="connsiteX0" fmla="*/ 5715 w 1433203"/>
                <a:gd name="connsiteY0" fmla="*/ 52135 h 920074"/>
                <a:gd name="connsiteX1" fmla="*/ 1433203 w 1433203"/>
                <a:gd name="connsiteY1" fmla="*/ 101665 h 920074"/>
                <a:gd name="connsiteX2" fmla="*/ 1433203 w 1433203"/>
                <a:gd name="connsiteY2" fmla="*/ 781206 h 920074"/>
                <a:gd name="connsiteX3" fmla="*/ 1294335 w 1433203"/>
                <a:gd name="connsiteY3" fmla="*/ 920074 h 920074"/>
                <a:gd name="connsiteX4" fmla="*/ 138868 w 1433203"/>
                <a:gd name="connsiteY4" fmla="*/ 920074 h 920074"/>
                <a:gd name="connsiteX5" fmla="*/ 0 w 1433203"/>
                <a:gd name="connsiteY5" fmla="*/ 781206 h 920074"/>
                <a:gd name="connsiteX6" fmla="*/ 5715 w 1433203"/>
                <a:gd name="connsiteY6" fmla="*/ 52135 h 920074"/>
                <a:gd name="connsiteX0" fmla="*/ 5715 w 1433203"/>
                <a:gd name="connsiteY0" fmla="*/ 16114 h 884053"/>
                <a:gd name="connsiteX1" fmla="*/ 1433203 w 1433203"/>
                <a:gd name="connsiteY1" fmla="*/ 379969 h 884053"/>
                <a:gd name="connsiteX2" fmla="*/ 1433203 w 1433203"/>
                <a:gd name="connsiteY2" fmla="*/ 745185 h 884053"/>
                <a:gd name="connsiteX3" fmla="*/ 1294335 w 1433203"/>
                <a:gd name="connsiteY3" fmla="*/ 884053 h 884053"/>
                <a:gd name="connsiteX4" fmla="*/ 138868 w 1433203"/>
                <a:gd name="connsiteY4" fmla="*/ 884053 h 884053"/>
                <a:gd name="connsiteX5" fmla="*/ 0 w 1433203"/>
                <a:gd name="connsiteY5" fmla="*/ 745185 h 884053"/>
                <a:gd name="connsiteX6" fmla="*/ 5715 w 1433203"/>
                <a:gd name="connsiteY6" fmla="*/ 16114 h 884053"/>
                <a:gd name="connsiteX0" fmla="*/ 5715 w 1433203"/>
                <a:gd name="connsiteY0" fmla="*/ 32083 h 900022"/>
                <a:gd name="connsiteX1" fmla="*/ 1433203 w 1433203"/>
                <a:gd name="connsiteY1" fmla="*/ 395938 h 900022"/>
                <a:gd name="connsiteX2" fmla="*/ 1433203 w 1433203"/>
                <a:gd name="connsiteY2" fmla="*/ 761154 h 900022"/>
                <a:gd name="connsiteX3" fmla="*/ 1294335 w 1433203"/>
                <a:gd name="connsiteY3" fmla="*/ 900022 h 900022"/>
                <a:gd name="connsiteX4" fmla="*/ 138868 w 1433203"/>
                <a:gd name="connsiteY4" fmla="*/ 900022 h 900022"/>
                <a:gd name="connsiteX5" fmla="*/ 0 w 1433203"/>
                <a:gd name="connsiteY5" fmla="*/ 761154 h 900022"/>
                <a:gd name="connsiteX6" fmla="*/ 5715 w 1433203"/>
                <a:gd name="connsiteY6" fmla="*/ 32083 h 900022"/>
                <a:gd name="connsiteX0" fmla="*/ 5715 w 1433203"/>
                <a:gd name="connsiteY0" fmla="*/ 31143 h 899082"/>
                <a:gd name="connsiteX1" fmla="*/ 1433203 w 1433203"/>
                <a:gd name="connsiteY1" fmla="*/ 394998 h 899082"/>
                <a:gd name="connsiteX2" fmla="*/ 1433203 w 1433203"/>
                <a:gd name="connsiteY2" fmla="*/ 760214 h 899082"/>
                <a:gd name="connsiteX3" fmla="*/ 1294335 w 1433203"/>
                <a:gd name="connsiteY3" fmla="*/ 899082 h 899082"/>
                <a:gd name="connsiteX4" fmla="*/ 138868 w 1433203"/>
                <a:gd name="connsiteY4" fmla="*/ 899082 h 899082"/>
                <a:gd name="connsiteX5" fmla="*/ 0 w 1433203"/>
                <a:gd name="connsiteY5" fmla="*/ 760214 h 899082"/>
                <a:gd name="connsiteX6" fmla="*/ 5715 w 1433203"/>
                <a:gd name="connsiteY6" fmla="*/ 31143 h 899082"/>
                <a:gd name="connsiteX0" fmla="*/ 5715 w 1433203"/>
                <a:gd name="connsiteY0" fmla="*/ 51620 h 919559"/>
                <a:gd name="connsiteX1" fmla="*/ 1429750 w 1433203"/>
                <a:gd name="connsiteY1" fmla="*/ 196894 h 919559"/>
                <a:gd name="connsiteX2" fmla="*/ 1433203 w 1433203"/>
                <a:gd name="connsiteY2" fmla="*/ 780691 h 919559"/>
                <a:gd name="connsiteX3" fmla="*/ 1294335 w 1433203"/>
                <a:gd name="connsiteY3" fmla="*/ 919559 h 919559"/>
                <a:gd name="connsiteX4" fmla="*/ 138868 w 1433203"/>
                <a:gd name="connsiteY4" fmla="*/ 919559 h 919559"/>
                <a:gd name="connsiteX5" fmla="*/ 0 w 1433203"/>
                <a:gd name="connsiteY5" fmla="*/ 780691 h 919559"/>
                <a:gd name="connsiteX6" fmla="*/ 5715 w 1433203"/>
                <a:gd name="connsiteY6" fmla="*/ 51620 h 91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203" h="919559">
                  <a:moveTo>
                    <a:pt x="5715" y="51620"/>
                  </a:moveTo>
                  <a:cubicBezTo>
                    <a:pt x="604580" y="-98028"/>
                    <a:pt x="924897" y="117398"/>
                    <a:pt x="1429750" y="196894"/>
                  </a:cubicBezTo>
                  <a:lnTo>
                    <a:pt x="1433203" y="780691"/>
                  </a:lnTo>
                  <a:cubicBezTo>
                    <a:pt x="1433203" y="857386"/>
                    <a:pt x="1371030" y="919559"/>
                    <a:pt x="1294335" y="919559"/>
                  </a:cubicBezTo>
                  <a:lnTo>
                    <a:pt x="138868" y="919559"/>
                  </a:lnTo>
                  <a:cubicBezTo>
                    <a:pt x="62173" y="919559"/>
                    <a:pt x="0" y="857386"/>
                    <a:pt x="0" y="780691"/>
                  </a:cubicBezTo>
                  <a:lnTo>
                    <a:pt x="5715" y="51620"/>
                  </a:lnTo>
                  <a:close/>
                </a:path>
              </a:pathLst>
            </a:cu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1" name="PA-文本框 161">
              <a:extLst>
                <a:ext uri="{FF2B5EF4-FFF2-40B4-BE49-F238E27FC236}">
                  <a16:creationId xmlns:a16="http://schemas.microsoft.com/office/drawing/2014/main" id="{C87A58EF-EA51-42FB-ABB9-8ED981E39EB0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2988919" y="2130480"/>
              <a:ext cx="10342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56.2 GB</a:t>
              </a:r>
              <a:r>
                <a:rPr lang="en-US" altLang="zh-CN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/128 GB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62" name="PA-文本框 161">
              <a:extLst>
                <a:ext uri="{FF2B5EF4-FFF2-40B4-BE49-F238E27FC236}">
                  <a16:creationId xmlns:a16="http://schemas.microsoft.com/office/drawing/2014/main" id="{B9317374-3C54-4E3F-8E5A-C4186F521D83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>
              <a:off x="2995131" y="2030199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" dirty="0">
                  <a:solidFill>
                    <a:schemeClr val="bg1">
                      <a:alpha val="68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已用</a:t>
              </a:r>
              <a:endPara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8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69" name="PA-文本框 141">
            <a:extLst>
              <a:ext uri="{FF2B5EF4-FFF2-40B4-BE49-F238E27FC236}">
                <a16:creationId xmlns:a16="http://schemas.microsoft.com/office/drawing/2014/main" id="{8E936B3F-0E8A-4A08-A202-C941C145F55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317" y="137868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云存储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DFC8225-CC85-44CC-8E36-7EFCA078BDBE}"/>
              </a:ext>
            </a:extLst>
          </p:cNvPr>
          <p:cNvGrpSpPr/>
          <p:nvPr/>
        </p:nvGrpSpPr>
        <p:grpSpPr>
          <a:xfrm>
            <a:off x="4368507" y="1686453"/>
            <a:ext cx="2488134" cy="1057811"/>
            <a:chOff x="4398987" y="1663303"/>
            <a:chExt cx="2488134" cy="1057811"/>
          </a:xfrm>
        </p:grpSpPr>
        <p:sp>
          <p:nvSpPr>
            <p:cNvPr id="175" name="PA-圆角矩形 157">
              <a:extLst>
                <a:ext uri="{FF2B5EF4-FFF2-40B4-BE49-F238E27FC236}">
                  <a16:creationId xmlns:a16="http://schemas.microsoft.com/office/drawing/2014/main" id="{B02FA66B-935D-45EE-8ED0-F8252B94600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398987" y="1663303"/>
              <a:ext cx="2488134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6" name="PA-文本框 161">
              <a:extLst>
                <a:ext uri="{FF2B5EF4-FFF2-40B4-BE49-F238E27FC236}">
                  <a16:creationId xmlns:a16="http://schemas.microsoft.com/office/drawing/2014/main" id="{7D8C8FF6-B03A-464A-812C-DE22F868317D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4447654" y="173701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文件占比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A87489F-85C7-4B7B-8201-6004FD217886}"/>
                </a:ext>
              </a:extLst>
            </p:cNvPr>
            <p:cNvGrpSpPr/>
            <p:nvPr/>
          </p:nvGrpSpPr>
          <p:grpSpPr>
            <a:xfrm>
              <a:off x="4520202" y="2088873"/>
              <a:ext cx="2256602" cy="493171"/>
              <a:chOff x="4520202" y="2056869"/>
              <a:chExt cx="2256602" cy="493171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823DF0A9-8492-4384-A61E-8B395E0BCADF}"/>
                  </a:ext>
                </a:extLst>
              </p:cNvPr>
              <p:cNvSpPr/>
              <p:nvPr/>
            </p:nvSpPr>
            <p:spPr>
              <a:xfrm>
                <a:off x="4520202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6FB2E19-E295-44FE-9813-17325A6789E2}"/>
                  </a:ext>
                </a:extLst>
              </p:cNvPr>
              <p:cNvSpPr txBox="1"/>
              <p:nvPr/>
            </p:nvSpPr>
            <p:spPr>
              <a:xfrm>
                <a:off x="4626717" y="2161434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文档</a:t>
                </a: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8B78927-74C5-4A14-8D94-191C692CE7FA}"/>
                  </a:ext>
                </a:extLst>
              </p:cNvPr>
              <p:cNvSpPr txBox="1"/>
              <p:nvPr/>
            </p:nvSpPr>
            <p:spPr>
              <a:xfrm>
                <a:off x="4644932" y="2275806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10%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F126BFCB-0E74-4B22-AB25-D54648229238}"/>
                  </a:ext>
                </a:extLst>
              </p:cNvPr>
              <p:cNvSpPr/>
              <p:nvPr/>
            </p:nvSpPr>
            <p:spPr>
              <a:xfrm>
                <a:off x="5100026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55C2A8E7-5F40-4312-A1B5-22C4A4B6A9CE}"/>
                  </a:ext>
                </a:extLst>
              </p:cNvPr>
              <p:cNvSpPr txBox="1"/>
              <p:nvPr/>
            </p:nvSpPr>
            <p:spPr>
              <a:xfrm>
                <a:off x="5212572" y="2162342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音乐</a:t>
                </a:r>
              </a:p>
            </p:txBody>
          </p:sp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A1920B62-24A6-42EF-9B6B-998E6ADD47D2}"/>
                  </a:ext>
                </a:extLst>
              </p:cNvPr>
              <p:cNvSpPr txBox="1"/>
              <p:nvPr/>
            </p:nvSpPr>
            <p:spPr>
              <a:xfrm>
                <a:off x="5224579" y="2273523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40%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9" name="矩形: 圆角 178">
                <a:extLst>
                  <a:ext uri="{FF2B5EF4-FFF2-40B4-BE49-F238E27FC236}">
                    <a16:creationId xmlns:a16="http://schemas.microsoft.com/office/drawing/2014/main" id="{38723399-E7D3-4313-B31E-227831C0F8D9}"/>
                  </a:ext>
                </a:extLst>
              </p:cNvPr>
              <p:cNvSpPr/>
              <p:nvPr/>
            </p:nvSpPr>
            <p:spPr>
              <a:xfrm>
                <a:off x="5682525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9A602717-73A5-409C-909B-A6FF186AB4B6}"/>
                  </a:ext>
                </a:extLst>
              </p:cNvPr>
              <p:cNvSpPr txBox="1"/>
              <p:nvPr/>
            </p:nvSpPr>
            <p:spPr>
              <a:xfrm>
                <a:off x="5793853" y="2157804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视频</a:t>
                </a:r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69707D51-8121-4CB8-900E-9096A419FDB8}"/>
                  </a:ext>
                </a:extLst>
              </p:cNvPr>
              <p:cNvSpPr txBox="1"/>
              <p:nvPr/>
            </p:nvSpPr>
            <p:spPr>
              <a:xfrm>
                <a:off x="5809832" y="2270270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20%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B5A74F4E-CCBF-4C69-9EFD-8D75FCBBE9C7}"/>
                  </a:ext>
                </a:extLst>
              </p:cNvPr>
              <p:cNvSpPr/>
              <p:nvPr/>
            </p:nvSpPr>
            <p:spPr>
              <a:xfrm>
                <a:off x="6262172" y="2056869"/>
                <a:ext cx="514632" cy="4931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25BD24F1-50CE-469F-8B21-88A070A63DD0}"/>
                  </a:ext>
                </a:extLst>
              </p:cNvPr>
              <p:cNvSpPr txBox="1"/>
              <p:nvPr/>
            </p:nvSpPr>
            <p:spPr>
              <a:xfrm>
                <a:off x="6364708" y="2151958"/>
                <a:ext cx="290639" cy="10772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700" dirty="0">
                    <a:solidFill>
                      <a:srgbClr val="026EFF"/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书籍</a:t>
                </a: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A5ECABC6-2FF7-4D76-BC3E-C4A8826DDBD1}"/>
                  </a:ext>
                </a:extLst>
              </p:cNvPr>
              <p:cNvSpPr txBox="1"/>
              <p:nvPr/>
            </p:nvSpPr>
            <p:spPr>
              <a:xfrm>
                <a:off x="6390146" y="2269853"/>
                <a:ext cx="258683" cy="153888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026EFF"/>
                    </a:solidFill>
                    <a:latin typeface="+mj-ea"/>
                    <a:ea typeface="+mj-ea"/>
                  </a:rPr>
                  <a:t>30%</a:t>
                </a:r>
                <a:endParaRPr lang="zh-CN" altLang="en-US" sz="1000" dirty="0">
                  <a:solidFill>
                    <a:srgbClr val="026EFF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93" name="PA-文本框 141">
            <a:extLst>
              <a:ext uri="{FF2B5EF4-FFF2-40B4-BE49-F238E27FC236}">
                <a16:creationId xmlns:a16="http://schemas.microsoft.com/office/drawing/2014/main" id="{1785F655-FE72-4B3B-B55B-50D2D47F565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317" y="3111274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系统安全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285" name="PA-直接连接符 139">
            <a:extLst>
              <a:ext uri="{FF2B5EF4-FFF2-40B4-BE49-F238E27FC236}">
                <a16:creationId xmlns:a16="http://schemas.microsoft.com/office/drawing/2014/main" id="{794DCB14-E7BE-4E93-997D-293D0D82C18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962862" y="125558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PA-直接连接符 139">
            <a:extLst>
              <a:ext uri="{FF2B5EF4-FFF2-40B4-BE49-F238E27FC236}">
                <a16:creationId xmlns:a16="http://schemas.microsoft.com/office/drawing/2014/main" id="{496D74B5-6E4C-47A4-B8AC-93826665A1B0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46924" y="296399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1E0A93F-9A46-414A-A876-2E57E08C742F}"/>
              </a:ext>
            </a:extLst>
          </p:cNvPr>
          <p:cNvGrpSpPr/>
          <p:nvPr/>
        </p:nvGrpSpPr>
        <p:grpSpPr>
          <a:xfrm>
            <a:off x="10517102" y="763051"/>
            <a:ext cx="1056558" cy="253916"/>
            <a:chOff x="10221047" y="672133"/>
            <a:chExt cx="1056558" cy="253916"/>
          </a:xfrm>
        </p:grpSpPr>
        <p:sp>
          <p:nvSpPr>
            <p:cNvPr id="288" name="PA-文本框 141">
              <a:extLst>
                <a:ext uri="{FF2B5EF4-FFF2-40B4-BE49-F238E27FC236}">
                  <a16:creationId xmlns:a16="http://schemas.microsoft.com/office/drawing/2014/main" id="{B7D2D18E-1E64-438A-BA8B-55562A82E198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10221047" y="672133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050" noProof="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连接</a:t>
              </a:r>
              <a:r>
                <a:rPr lang="zh-CN" altLang="en-US" sz="105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更多服务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pic>
          <p:nvPicPr>
            <p:cNvPr id="289" name="图形 288">
              <a:extLst>
                <a:ext uri="{FF2B5EF4-FFF2-40B4-BE49-F238E27FC236}">
                  <a16:creationId xmlns:a16="http://schemas.microsoft.com/office/drawing/2014/main" id="{39712FEC-B1B0-4058-A77B-195CB08C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 rot="16200000">
              <a:off x="11153188" y="729381"/>
              <a:ext cx="119974" cy="128861"/>
            </a:xfrm>
            <a:prstGeom prst="rect">
              <a:avLst/>
            </a:prstGeom>
          </p:spPr>
        </p:pic>
      </p:grpSp>
      <p:sp>
        <p:nvSpPr>
          <p:cNvPr id="291" name="PA-文本框 141">
            <a:extLst>
              <a:ext uri="{FF2B5EF4-FFF2-40B4-BE49-F238E27FC236}">
                <a16:creationId xmlns:a16="http://schemas.microsoft.com/office/drawing/2014/main" id="{1C078F7C-EB62-470B-A524-AE08F70ACAC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660802" y="140972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900" dirty="0">
                <a:solidFill>
                  <a:prstClr val="black"/>
                </a:solidFill>
                <a:latin typeface="+mj-ea"/>
                <a:ea typeface="+mj-ea"/>
              </a:rPr>
              <a:t>开发者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D553F046-B6C0-4716-8E31-FE73F37A5801}"/>
              </a:ext>
            </a:extLst>
          </p:cNvPr>
          <p:cNvGrpSpPr/>
          <p:nvPr/>
        </p:nvGrpSpPr>
        <p:grpSpPr>
          <a:xfrm>
            <a:off x="7712058" y="1683884"/>
            <a:ext cx="1283665" cy="1057811"/>
            <a:chOff x="2947771" y="1376892"/>
            <a:chExt cx="1283665" cy="1057811"/>
          </a:xfrm>
        </p:grpSpPr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03E30B40-7877-4705-A7E1-8A1015608721}"/>
                </a:ext>
              </a:extLst>
            </p:cNvPr>
            <p:cNvGrpSpPr/>
            <p:nvPr/>
          </p:nvGrpSpPr>
          <p:grpSpPr>
            <a:xfrm>
              <a:off x="2947771" y="1376892"/>
              <a:ext cx="1283665" cy="1057811"/>
              <a:chOff x="8055830" y="787860"/>
              <a:chExt cx="1934714" cy="1594312"/>
            </a:xfrm>
          </p:grpSpPr>
          <p:sp>
            <p:nvSpPr>
              <p:cNvPr id="296" name="PA-圆角矩形 157">
                <a:extLst>
                  <a:ext uri="{FF2B5EF4-FFF2-40B4-BE49-F238E27FC236}">
                    <a16:creationId xmlns:a16="http://schemas.microsoft.com/office/drawing/2014/main" id="{1D22DB2F-2A4A-4846-A881-9B3761E12DCE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8055830" y="787860"/>
                <a:ext cx="1934714" cy="1594312"/>
              </a:xfrm>
              <a:prstGeom prst="roundRect">
                <a:avLst>
                  <a:gd name="adj" fmla="val 9543"/>
                </a:avLst>
              </a:prstGeom>
              <a:solidFill>
                <a:srgbClr val="026EFF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97" name="PA-文本框 161">
                <a:extLst>
                  <a:ext uri="{FF2B5EF4-FFF2-40B4-BE49-F238E27FC236}">
                    <a16:creationId xmlns:a16="http://schemas.microsoft.com/office/drawing/2014/main" id="{A5687806-DD39-4F43-94B0-7250A85EC608}"/>
                  </a:ext>
                </a:extLst>
              </p:cNvPr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8129180" y="898963"/>
                <a:ext cx="974137" cy="347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你的应用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294" name="PA-文本框 161">
              <a:extLst>
                <a:ext uri="{FF2B5EF4-FFF2-40B4-BE49-F238E27FC236}">
                  <a16:creationId xmlns:a16="http://schemas.microsoft.com/office/drawing/2014/main" id="{BF944A39-A691-48FB-93C0-869B094EDBEA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2988919" y="213048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4 </a:t>
              </a:r>
              <a:r>
                <a:rPr lang="zh-CN" altLang="en-US" sz="10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款</a:t>
              </a:r>
              <a:r>
                <a:rPr lang="en-US" altLang="zh-CN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/4 </a:t>
              </a:r>
              <a:r>
                <a:rPr lang="zh-CN" altLang="en-US" sz="800" dirty="0">
                  <a:solidFill>
                    <a:schemeClr val="bg1"/>
                  </a:solidFill>
                  <a:latin typeface="HarmonyOS Sans SC Medium"/>
                  <a:ea typeface="HarmonyOS Sans SC"/>
                </a:rPr>
                <a:t>款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295" name="PA-文本框 161">
              <a:extLst>
                <a:ext uri="{FF2B5EF4-FFF2-40B4-BE49-F238E27FC236}">
                  <a16:creationId xmlns:a16="http://schemas.microsoft.com/office/drawing/2014/main" id="{EDDDB2BB-DF5D-4C25-86B7-73693258FF87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2995131" y="2030199"/>
              <a:ext cx="44114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" dirty="0">
                  <a:solidFill>
                    <a:schemeClr val="bg1">
                      <a:alpha val="68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上架数量</a:t>
              </a:r>
              <a:endPara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68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FC7EB2A-1349-4D99-A45D-D575769708CD}"/>
              </a:ext>
            </a:extLst>
          </p:cNvPr>
          <p:cNvGrpSpPr/>
          <p:nvPr/>
        </p:nvGrpSpPr>
        <p:grpSpPr>
          <a:xfrm>
            <a:off x="9131941" y="1683884"/>
            <a:ext cx="2488134" cy="1057811"/>
            <a:chOff x="4398987" y="3255473"/>
            <a:chExt cx="2488134" cy="1057811"/>
          </a:xfrm>
        </p:grpSpPr>
        <p:sp>
          <p:nvSpPr>
            <p:cNvPr id="299" name="PA-圆角矩形 157">
              <a:extLst>
                <a:ext uri="{FF2B5EF4-FFF2-40B4-BE49-F238E27FC236}">
                  <a16:creationId xmlns:a16="http://schemas.microsoft.com/office/drawing/2014/main" id="{5EF779F4-D101-444B-9ADF-D669083268B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398987" y="3255473"/>
              <a:ext cx="2488134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300" name="PA-文本框 161">
              <a:extLst>
                <a:ext uri="{FF2B5EF4-FFF2-40B4-BE49-F238E27FC236}">
                  <a16:creationId xmlns:a16="http://schemas.microsoft.com/office/drawing/2014/main" id="{857D2179-7173-4627-8281-8517B8537454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4447654" y="332918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用户评论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301" name="图形 300">
              <a:extLst>
                <a:ext uri="{FF2B5EF4-FFF2-40B4-BE49-F238E27FC236}">
                  <a16:creationId xmlns:a16="http://schemas.microsoft.com/office/drawing/2014/main" id="{3AF739F8-9236-44CB-8306-31F7CF23B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522445" y="3562770"/>
              <a:ext cx="676984" cy="614008"/>
            </a:xfrm>
            <a:prstGeom prst="rect">
              <a:avLst/>
            </a:prstGeom>
          </p:spPr>
        </p:pic>
        <p:sp>
          <p:nvSpPr>
            <p:cNvPr id="302" name="文本框 301">
              <a:extLst>
                <a:ext uri="{FF2B5EF4-FFF2-40B4-BE49-F238E27FC236}">
                  <a16:creationId xmlns:a16="http://schemas.microsoft.com/office/drawing/2014/main" id="{AC963A47-750D-40BF-95E9-703EBF8F1D0D}"/>
                </a:ext>
              </a:extLst>
            </p:cNvPr>
            <p:cNvSpPr txBox="1"/>
            <p:nvPr/>
          </p:nvSpPr>
          <p:spPr>
            <a:xfrm>
              <a:off x="5386121" y="3784378"/>
              <a:ext cx="1112446" cy="12311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暂无评论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CF4FDB-C796-49D4-9B97-0A20A8DB750B}"/>
              </a:ext>
            </a:extLst>
          </p:cNvPr>
          <p:cNvGrpSpPr/>
          <p:nvPr/>
        </p:nvGrpSpPr>
        <p:grpSpPr>
          <a:xfrm>
            <a:off x="2953986" y="3401299"/>
            <a:ext cx="1283665" cy="1057811"/>
            <a:chOff x="2953986" y="3331849"/>
            <a:chExt cx="1283665" cy="1057811"/>
          </a:xfrm>
        </p:grpSpPr>
        <p:sp>
          <p:nvSpPr>
            <p:cNvPr id="308" name="PA-圆角矩形 157">
              <a:extLst>
                <a:ext uri="{FF2B5EF4-FFF2-40B4-BE49-F238E27FC236}">
                  <a16:creationId xmlns:a16="http://schemas.microsoft.com/office/drawing/2014/main" id="{90E2C4A2-7753-4177-A687-249FEF259E5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953986" y="3331849"/>
              <a:ext cx="1283665" cy="1057811"/>
            </a:xfrm>
            <a:prstGeom prst="roundRect">
              <a:avLst>
                <a:gd name="adj" fmla="val 954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9CDAA2E7-BE91-4C23-9F45-54E2A607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3119956" y="3498300"/>
              <a:ext cx="223216" cy="258759"/>
            </a:xfrm>
            <a:prstGeom prst="rect">
              <a:avLst/>
            </a:prstGeom>
          </p:spPr>
        </p:pic>
        <p:sp>
          <p:nvSpPr>
            <p:cNvPr id="310" name="PA-文本框 141">
              <a:extLst>
                <a:ext uri="{FF2B5EF4-FFF2-40B4-BE49-F238E27FC236}">
                  <a16:creationId xmlns:a16="http://schemas.microsoft.com/office/drawing/2014/main" id="{0E3F2079-C77B-448E-B083-25CBC1E3ED5C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3014170" y="378441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病毒和防火墙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11" name="PA-文本框 141">
              <a:extLst>
                <a:ext uri="{FF2B5EF4-FFF2-40B4-BE49-F238E27FC236}">
                  <a16:creationId xmlns:a16="http://schemas.microsoft.com/office/drawing/2014/main" id="{B20894A3-C230-4ADE-B936-6F49E5376FA1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3010519" y="3976309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一切安全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B76468-2CA0-44E6-B1F5-393677DC4595}"/>
              </a:ext>
            </a:extLst>
          </p:cNvPr>
          <p:cNvGrpSpPr/>
          <p:nvPr/>
        </p:nvGrpSpPr>
        <p:grpSpPr>
          <a:xfrm>
            <a:off x="4364990" y="3398473"/>
            <a:ext cx="1283665" cy="1057811"/>
            <a:chOff x="4364990" y="3329023"/>
            <a:chExt cx="1283665" cy="1057811"/>
          </a:xfrm>
        </p:grpSpPr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29ECF519-AC53-43B6-9931-5982FE716D55}"/>
                </a:ext>
              </a:extLst>
            </p:cNvPr>
            <p:cNvGrpSpPr/>
            <p:nvPr/>
          </p:nvGrpSpPr>
          <p:grpSpPr>
            <a:xfrm>
              <a:off x="4364990" y="3329023"/>
              <a:ext cx="1283665" cy="1057811"/>
              <a:chOff x="2953986" y="3331849"/>
              <a:chExt cx="1283665" cy="1057811"/>
            </a:xfrm>
          </p:grpSpPr>
          <p:sp>
            <p:nvSpPr>
              <p:cNvPr id="313" name="PA-圆角矩形 157">
                <a:extLst>
                  <a:ext uri="{FF2B5EF4-FFF2-40B4-BE49-F238E27FC236}">
                    <a16:creationId xmlns:a16="http://schemas.microsoft.com/office/drawing/2014/main" id="{73F18DCF-EA61-407A-896C-72765540A6E7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15" name="PA-文本框 141">
                <a:extLst>
                  <a:ext uri="{FF2B5EF4-FFF2-40B4-BE49-F238E27FC236}">
                    <a16:creationId xmlns:a16="http://schemas.microsoft.com/office/drawing/2014/main" id="{F0A87B79-4E10-4302-B6C7-7955BCB22A12}"/>
                  </a:ext>
                </a:extLst>
              </p:cNvPr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3014170" y="3784419"/>
                <a:ext cx="8258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家庭组网络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16" name="PA-文本框 141">
                <a:extLst>
                  <a:ext uri="{FF2B5EF4-FFF2-40B4-BE49-F238E27FC236}">
                    <a16:creationId xmlns:a16="http://schemas.microsoft.com/office/drawing/2014/main" id="{91F724F3-7F69-4861-B8F2-F4145939EA50}"/>
                  </a:ext>
                </a:extLst>
              </p:cNvPr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B00F2A3A-4B52-46D0-A734-EE6DFF2D3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4530100" y="3489083"/>
              <a:ext cx="262793" cy="262793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E4ADE8-A78F-40DD-882F-23B3138A2B90}"/>
              </a:ext>
            </a:extLst>
          </p:cNvPr>
          <p:cNvGrpSpPr/>
          <p:nvPr/>
        </p:nvGrpSpPr>
        <p:grpSpPr>
          <a:xfrm>
            <a:off x="5773533" y="3398473"/>
            <a:ext cx="1283665" cy="1057811"/>
            <a:chOff x="5773533" y="3398473"/>
            <a:chExt cx="1283665" cy="1057811"/>
          </a:xfrm>
        </p:grpSpPr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015CBC6C-D954-4533-9BD9-9582F80A48B5}"/>
                </a:ext>
              </a:extLst>
            </p:cNvPr>
            <p:cNvGrpSpPr/>
            <p:nvPr/>
          </p:nvGrpSpPr>
          <p:grpSpPr>
            <a:xfrm>
              <a:off x="5773533" y="3398473"/>
              <a:ext cx="1283665" cy="1057811"/>
              <a:chOff x="2953986" y="3331849"/>
              <a:chExt cx="1283665" cy="1057811"/>
            </a:xfrm>
          </p:grpSpPr>
          <p:sp>
            <p:nvSpPr>
              <p:cNvPr id="320" name="PA-圆角矩形 157">
                <a:extLst>
                  <a:ext uri="{FF2B5EF4-FFF2-40B4-BE49-F238E27FC236}">
                    <a16:creationId xmlns:a16="http://schemas.microsoft.com/office/drawing/2014/main" id="{7B699F17-74C5-4B60-A78C-325E6B533C53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21" name="PA-文本框 141">
                <a:extLst>
                  <a:ext uri="{FF2B5EF4-FFF2-40B4-BE49-F238E27FC236}">
                    <a16:creationId xmlns:a16="http://schemas.microsoft.com/office/drawing/2014/main" id="{A1387099-4FC5-46A4-A7AD-2B4395257759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3014170" y="3784419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设备安全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22" name="PA-文本框 141">
                <a:extLst>
                  <a:ext uri="{FF2B5EF4-FFF2-40B4-BE49-F238E27FC236}">
                    <a16:creationId xmlns:a16="http://schemas.microsoft.com/office/drawing/2014/main" id="{496D71FA-E283-488F-AE16-6C49473766DD}"/>
                  </a:ext>
                </a:extLst>
              </p:cNvPr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69394EEC-A120-4B23-914E-3F12E0A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5932775" y="3573945"/>
              <a:ext cx="262793" cy="246368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75A4B6-C736-42CB-B640-90EBEE953245}"/>
              </a:ext>
            </a:extLst>
          </p:cNvPr>
          <p:cNvGrpSpPr/>
          <p:nvPr/>
        </p:nvGrpSpPr>
        <p:grpSpPr>
          <a:xfrm>
            <a:off x="7180633" y="3402897"/>
            <a:ext cx="1283665" cy="1057811"/>
            <a:chOff x="7180633" y="3402897"/>
            <a:chExt cx="1283665" cy="1057811"/>
          </a:xfrm>
        </p:grpSpPr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457B6057-4C29-40AB-B158-C308F5967097}"/>
                </a:ext>
              </a:extLst>
            </p:cNvPr>
            <p:cNvGrpSpPr/>
            <p:nvPr/>
          </p:nvGrpSpPr>
          <p:grpSpPr>
            <a:xfrm>
              <a:off x="7180633" y="3402897"/>
              <a:ext cx="1283665" cy="1057811"/>
              <a:chOff x="2953986" y="3331849"/>
              <a:chExt cx="1283665" cy="1057811"/>
            </a:xfrm>
          </p:grpSpPr>
          <p:sp>
            <p:nvSpPr>
              <p:cNvPr id="326" name="PA-圆角矩形 157">
                <a:extLst>
                  <a:ext uri="{FF2B5EF4-FFF2-40B4-BE49-F238E27FC236}">
                    <a16:creationId xmlns:a16="http://schemas.microsoft.com/office/drawing/2014/main" id="{6514F1ED-F7A5-474F-975D-C91863FD024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327" name="PA-文本框 141">
                <a:extLst>
                  <a:ext uri="{FF2B5EF4-FFF2-40B4-BE49-F238E27FC236}">
                    <a16:creationId xmlns:a16="http://schemas.microsoft.com/office/drawing/2014/main" id="{22D5DCA3-9194-4683-B680-C96DC2D90E9B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3014170" y="378441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个人隐私信息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28" name="PA-文本框 141">
                <a:extLst>
                  <a:ext uri="{FF2B5EF4-FFF2-40B4-BE49-F238E27FC236}">
                    <a16:creationId xmlns:a16="http://schemas.microsoft.com/office/drawing/2014/main" id="{C6B1A2DD-4D7F-4F63-9E5D-7BDB6DE159C8}"/>
                  </a:ext>
                </a:extLst>
              </p:cNvPr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114C8D35-B845-4A5C-8FF9-060DC2B9A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7323629" y="3579081"/>
              <a:ext cx="310276" cy="248221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85AA6B-8DA3-48CA-AD7F-792B421EB597}"/>
              </a:ext>
            </a:extLst>
          </p:cNvPr>
          <p:cNvGrpSpPr/>
          <p:nvPr/>
        </p:nvGrpSpPr>
        <p:grpSpPr>
          <a:xfrm>
            <a:off x="8590264" y="3400969"/>
            <a:ext cx="1283665" cy="1057811"/>
            <a:chOff x="8590264" y="3400969"/>
            <a:chExt cx="1283665" cy="1057811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77536FF8-2BCC-4DEF-B182-BA1026A75913}"/>
                </a:ext>
              </a:extLst>
            </p:cNvPr>
            <p:cNvGrpSpPr/>
            <p:nvPr/>
          </p:nvGrpSpPr>
          <p:grpSpPr>
            <a:xfrm>
              <a:off x="8590264" y="3400969"/>
              <a:ext cx="1283665" cy="1057811"/>
              <a:chOff x="2953986" y="3331849"/>
              <a:chExt cx="1283665" cy="1057811"/>
            </a:xfrm>
          </p:grpSpPr>
          <p:sp>
            <p:nvSpPr>
              <p:cNvPr id="166" name="PA-圆角矩形 157">
                <a:extLst>
                  <a:ext uri="{FF2B5EF4-FFF2-40B4-BE49-F238E27FC236}">
                    <a16:creationId xmlns:a16="http://schemas.microsoft.com/office/drawing/2014/main" id="{84397E6C-CBBA-4584-845D-3FBBC338B264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2953986" y="3331849"/>
                <a:ext cx="1283665" cy="1057811"/>
              </a:xfrm>
              <a:prstGeom prst="roundRect">
                <a:avLst>
                  <a:gd name="adj" fmla="val 9543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67" name="PA-文本框 141">
                <a:extLst>
                  <a:ext uri="{FF2B5EF4-FFF2-40B4-BE49-F238E27FC236}">
                    <a16:creationId xmlns:a16="http://schemas.microsoft.com/office/drawing/2014/main" id="{FB94EC8B-94A0-4A6F-A906-2B4BD926A10D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3014170" y="378441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+mn-ea"/>
                  </a:rPr>
                  <a:t>应用程序卡片</a:t>
                </a:r>
                <a:endParaRPr lang="en-US" altLang="zh-CN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68" name="PA-文本框 141">
                <a:extLst>
                  <a:ext uri="{FF2B5EF4-FFF2-40B4-BE49-F238E27FC236}">
                    <a16:creationId xmlns:a16="http://schemas.microsoft.com/office/drawing/2014/main" id="{61988675-E0D7-4B87-A5EF-5E70602B4A8E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3010519" y="3976309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一切安全</a:t>
                </a:r>
                <a:endPara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01BDA57-776B-4DC4-80C3-9436E42F9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8753131" y="3579081"/>
              <a:ext cx="229235" cy="229235"/>
            </a:xfrm>
            <a:prstGeom prst="rect">
              <a:avLst/>
            </a:prstGeom>
          </p:spPr>
        </p:pic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22508A8C-D148-4789-A7F0-5C497D64FB42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97" name="图形 2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F5EB2CEC-795E-4EA0-9810-A23F05E8BA6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05" name="文本框 204">
              <a:hlinkClick r:id="rId102" action="ppaction://hlinksldjump"/>
              <a:extLst>
                <a:ext uri="{FF2B5EF4-FFF2-40B4-BE49-F238E27FC236}">
                  <a16:creationId xmlns:a16="http://schemas.microsoft.com/office/drawing/2014/main" id="{7BDCCA50-3625-4165-BAB4-CACD305FDA8E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sp>
        <p:nvSpPr>
          <p:cNvPr id="170" name="PA-圆角矩形 325">
            <a:extLst>
              <a:ext uri="{FF2B5EF4-FFF2-40B4-BE49-F238E27FC236}">
                <a16:creationId xmlns:a16="http://schemas.microsoft.com/office/drawing/2014/main" id="{A759F607-2478-4661-9EF8-F44DC2EF37F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60E79FA1-4482-4127-A6B5-F5E9261CFD82}"/>
              </a:ext>
            </a:extLst>
          </p:cNvPr>
          <p:cNvGrpSpPr/>
          <p:nvPr/>
        </p:nvGrpSpPr>
        <p:grpSpPr>
          <a:xfrm>
            <a:off x="4181963" y="2363352"/>
            <a:ext cx="3679105" cy="1843340"/>
            <a:chOff x="6210880" y="1991044"/>
            <a:chExt cx="3679105" cy="1843340"/>
          </a:xfrm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4BD91251-8087-4558-A6FA-7654ED96A4FC}"/>
                </a:ext>
              </a:extLst>
            </p:cNvPr>
            <p:cNvGrpSpPr/>
            <p:nvPr/>
          </p:nvGrpSpPr>
          <p:grpSpPr>
            <a:xfrm>
              <a:off x="6210880" y="1991044"/>
              <a:ext cx="3679105" cy="1843340"/>
              <a:chOff x="2852239" y="1192823"/>
              <a:chExt cx="3679105" cy="1843340"/>
            </a:xfrm>
          </p:grpSpPr>
          <p:sp>
            <p:nvSpPr>
              <p:cNvPr id="202" name="PA-圆角矩形 157">
                <a:extLst>
                  <a:ext uri="{FF2B5EF4-FFF2-40B4-BE49-F238E27FC236}">
                    <a16:creationId xmlns:a16="http://schemas.microsoft.com/office/drawing/2014/main" id="{1F6063B9-911E-4E09-BCB0-162036645953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2852239" y="1192823"/>
                <a:ext cx="3679105" cy="1843340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38100" dir="5400000" algn="ctr" rotWithShape="0">
                  <a:srgbClr val="000000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03" name="PA-文本框 161">
                <a:extLst>
                  <a:ext uri="{FF2B5EF4-FFF2-40B4-BE49-F238E27FC236}">
                    <a16:creationId xmlns:a16="http://schemas.microsoft.com/office/drawing/2014/main" id="{8C8B5001-6DA3-460E-BE44-4502BD3AB850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933116" y="1292806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更多服务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89" name="PA-文本框 161">
              <a:extLst>
                <a:ext uri="{FF2B5EF4-FFF2-40B4-BE49-F238E27FC236}">
                  <a16:creationId xmlns:a16="http://schemas.microsoft.com/office/drawing/2014/main" id="{CC84D3C2-BE5D-4C28-8F8A-33D1BE35D1F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291757" y="2403838"/>
              <a:ext cx="12618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阿里云盘快捷管理</a:t>
              </a:r>
            </a:p>
          </p:txBody>
        </p:sp>
        <p:sp>
          <p:nvSpPr>
            <p:cNvPr id="190" name="PA-文本框 161">
              <a:extLst>
                <a:ext uri="{FF2B5EF4-FFF2-40B4-BE49-F238E27FC236}">
                  <a16:creationId xmlns:a16="http://schemas.microsoft.com/office/drawing/2014/main" id="{9D55D006-6D59-4633-86C3-5B5679E6C61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291758" y="2628308"/>
              <a:ext cx="3482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阿里云盘为 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 OS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用户提供了快捷管理，让你随时随地上传，管理你的文件，梳理你的云上世界。</a:t>
              </a:r>
            </a:p>
          </p:txBody>
        </p:sp>
        <p:grpSp>
          <p:nvGrpSpPr>
            <p:cNvPr id="191" name="PA-组合 142">
              <a:extLst>
                <a:ext uri="{FF2B5EF4-FFF2-40B4-BE49-F238E27FC236}">
                  <a16:creationId xmlns:a16="http://schemas.microsoft.com/office/drawing/2014/main" id="{D96A121C-C0F0-4A0E-80EB-EE717EA3C44F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9385040" y="2445105"/>
              <a:ext cx="274671" cy="135720"/>
              <a:chOff x="8168101" y="2445988"/>
              <a:chExt cx="431800" cy="213360"/>
            </a:xfrm>
          </p:grpSpPr>
          <p:sp>
            <p:nvSpPr>
              <p:cNvPr id="200" name="PA-圆角矩形 143">
                <a:extLst>
                  <a:ext uri="{FF2B5EF4-FFF2-40B4-BE49-F238E27FC236}">
                    <a16:creationId xmlns:a16="http://schemas.microsoft.com/office/drawing/2014/main" id="{9915F3F0-A148-44AF-89CC-0E924F247DEB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168101" y="2445988"/>
                <a:ext cx="431800" cy="213360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01" name="PA-椭圆 144">
                <a:extLst>
                  <a:ext uri="{FF2B5EF4-FFF2-40B4-BE49-F238E27FC236}">
                    <a16:creationId xmlns:a16="http://schemas.microsoft.com/office/drawing/2014/main" id="{8A40C6DE-F4B4-45E9-8DFB-35D4925DF72D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8409727" y="2468706"/>
                <a:ext cx="168910" cy="1689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635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cxnSp>
          <p:nvCxnSpPr>
            <p:cNvPr id="192" name="PA-直接连接符 139">
              <a:extLst>
                <a:ext uri="{FF2B5EF4-FFF2-40B4-BE49-F238E27FC236}">
                  <a16:creationId xmlns:a16="http://schemas.microsoft.com/office/drawing/2014/main" id="{451EDE25-BC92-4810-B816-C70E776E6F0E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6362700" y="3036862"/>
              <a:ext cx="3314700" cy="0"/>
            </a:xfrm>
            <a:prstGeom prst="line">
              <a:avLst/>
            </a:prstGeom>
            <a:ln w="254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PA-文本框 161">
              <a:extLst>
                <a:ext uri="{FF2B5EF4-FFF2-40B4-BE49-F238E27FC236}">
                  <a16:creationId xmlns:a16="http://schemas.microsoft.com/office/drawing/2014/main" id="{BFE25C09-A3E7-4038-B340-17CE797EF2D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6291757" y="3136306"/>
              <a:ext cx="11272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零炘开发者工具</a:t>
              </a:r>
            </a:p>
          </p:txBody>
        </p:sp>
        <p:sp>
          <p:nvSpPr>
            <p:cNvPr id="195" name="PA-文本框 161">
              <a:extLst>
                <a:ext uri="{FF2B5EF4-FFF2-40B4-BE49-F238E27FC236}">
                  <a16:creationId xmlns:a16="http://schemas.microsoft.com/office/drawing/2014/main" id="{7CB5CC12-A662-436E-8658-5E4E82B89DC3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6291758" y="3360776"/>
              <a:ext cx="3482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零炘生态圈为 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Litmus OS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用户提供了开发者工具，让你随时随地查看你的应用，与用户交流。</a:t>
              </a:r>
            </a:p>
          </p:txBody>
        </p:sp>
        <p:grpSp>
          <p:nvGrpSpPr>
            <p:cNvPr id="196" name="PA-组合 142">
              <a:extLst>
                <a:ext uri="{FF2B5EF4-FFF2-40B4-BE49-F238E27FC236}">
                  <a16:creationId xmlns:a16="http://schemas.microsoft.com/office/drawing/2014/main" id="{1EC75DEC-4BA9-4B17-AED5-ED608AC54491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9385040" y="3177573"/>
              <a:ext cx="274671" cy="135720"/>
              <a:chOff x="8168101" y="2445988"/>
              <a:chExt cx="431800" cy="213360"/>
            </a:xfrm>
          </p:grpSpPr>
          <p:sp>
            <p:nvSpPr>
              <p:cNvPr id="198" name="PA-圆角矩形 143">
                <a:extLst>
                  <a:ext uri="{FF2B5EF4-FFF2-40B4-BE49-F238E27FC236}">
                    <a16:creationId xmlns:a16="http://schemas.microsoft.com/office/drawing/2014/main" id="{F93CA222-8C25-4656-B964-82B9C1CD119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8168101" y="2445988"/>
                <a:ext cx="431800" cy="213360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9" name="PA-椭圆 144">
                <a:extLst>
                  <a:ext uri="{FF2B5EF4-FFF2-40B4-BE49-F238E27FC236}">
                    <a16:creationId xmlns:a16="http://schemas.microsoft.com/office/drawing/2014/main" id="{16D744DC-8C0A-42A6-9167-4A2B7077DEFB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8409727" y="2468706"/>
                <a:ext cx="168910" cy="1689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635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pic>
        <p:nvPicPr>
          <p:cNvPr id="204" name="PA-Graphic 326">
            <a:extLst>
              <a:ext uri="{FF2B5EF4-FFF2-40B4-BE49-F238E27FC236}">
                <a16:creationId xmlns:a16="http://schemas.microsoft.com/office/drawing/2014/main" id="{55B0A900-3186-4D31-B27D-65617E9950D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7563545" y="2516269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7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4.375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1.04167E-6 0.03495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4.375E-6 0.03495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0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72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76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3495 L -2.08333E-7 4.81481E-6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03496 L 1.11022E-16 -1.48148E-6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2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2.08333E-7 -0.02431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48148E-6 L 1.11022E-16 -0.0243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69" grpId="0"/>
      <p:bldP spid="169" grpId="1"/>
      <p:bldP spid="193" grpId="0"/>
      <p:bldP spid="193" grpId="1"/>
      <p:bldP spid="291" grpId="0"/>
      <p:bldP spid="291" grpId="1"/>
      <p:bldP spid="170" grpId="0" animBg="1"/>
      <p:bldP spid="17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4085604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FE91C9C-42D1-48BB-8EB9-DA2C38A0B383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24" action="ppaction://hlinksldjump"/>
              <a:extLst>
                <a:ext uri="{FF2B5EF4-FFF2-40B4-BE49-F238E27FC236}">
                  <a16:creationId xmlns:a16="http://schemas.microsoft.com/office/drawing/2014/main" id="{4D63BDF5-3E72-4A0B-9DF5-CEC897F7EEF7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24" action="ppaction://hlinksldjump"/>
              <a:extLst>
                <a:ext uri="{FF2B5EF4-FFF2-40B4-BE49-F238E27FC236}">
                  <a16:creationId xmlns:a16="http://schemas.microsoft.com/office/drawing/2014/main" id="{DA08FA5F-9906-446D-8F3A-7C2DC7DC1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E814C0A-F737-43F7-A70C-F132BB9EECB6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27" action="ppaction://hlinksldjump"/>
              <a:extLst>
                <a:ext uri="{FF2B5EF4-FFF2-40B4-BE49-F238E27FC236}">
                  <a16:creationId xmlns:a16="http://schemas.microsoft.com/office/drawing/2014/main" id="{7D1D855F-EBD1-4B93-94ED-CD4482E29C2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27" action="ppaction://hlinksldjump"/>
              <a:extLst>
                <a:ext uri="{FF2B5EF4-FFF2-40B4-BE49-F238E27FC236}">
                  <a16:creationId xmlns:a16="http://schemas.microsoft.com/office/drawing/2014/main" id="{45EF4981-1FA9-4095-94E4-CE2416557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B7BEDAA-313A-47D9-A6C3-65743CD81428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30" action="ppaction://hlinksldjump"/>
              <a:extLst>
                <a:ext uri="{FF2B5EF4-FFF2-40B4-BE49-F238E27FC236}">
                  <a16:creationId xmlns:a16="http://schemas.microsoft.com/office/drawing/2014/main" id="{B3DD9A84-FA81-4D46-BA52-9177AC8EDA96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F8381FEB-F2F0-4B50-BFFA-0BA596F2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46E8F65-BCA4-438F-8188-FC357F84C536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33" action="ppaction://hlinksldjump"/>
              <a:extLst>
                <a:ext uri="{FF2B5EF4-FFF2-40B4-BE49-F238E27FC236}">
                  <a16:creationId xmlns:a16="http://schemas.microsoft.com/office/drawing/2014/main" id="{E367B1D1-62B6-4A40-B2B2-02F1B9719EB8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33" action="ppaction://hlinksldjump"/>
              <a:extLst>
                <a:ext uri="{FF2B5EF4-FFF2-40B4-BE49-F238E27FC236}">
                  <a16:creationId xmlns:a16="http://schemas.microsoft.com/office/drawing/2014/main" id="{DD65FD21-8473-4240-96FF-C0A170487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4F3E181-891A-4BFD-8633-F8CF47E9F72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36" action="ppaction://hlinksldjump"/>
              <a:extLst>
                <a:ext uri="{FF2B5EF4-FFF2-40B4-BE49-F238E27FC236}">
                  <a16:creationId xmlns:a16="http://schemas.microsoft.com/office/drawing/2014/main" id="{84B7374E-3985-4438-BC94-2690EA198F3B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36" action="ppaction://hlinksldjump"/>
              <a:extLst>
                <a:ext uri="{FF2B5EF4-FFF2-40B4-BE49-F238E27FC236}">
                  <a16:creationId xmlns:a16="http://schemas.microsoft.com/office/drawing/2014/main" id="{E6CBFA59-5597-48D6-83BC-C71226E63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1E4C699-21DF-47FC-AA2C-70237FB46757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39" action="ppaction://hlinksldjump"/>
              <a:extLst>
                <a:ext uri="{FF2B5EF4-FFF2-40B4-BE49-F238E27FC236}">
                  <a16:creationId xmlns:a16="http://schemas.microsoft.com/office/drawing/2014/main" id="{2C206812-44BC-4551-A21C-5A6306BA9247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39" action="ppaction://hlinksldjump"/>
              <a:extLst>
                <a:ext uri="{FF2B5EF4-FFF2-40B4-BE49-F238E27FC236}">
                  <a16:creationId xmlns:a16="http://schemas.microsoft.com/office/drawing/2014/main" id="{DECC29B1-B500-4701-87F6-E847EB43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B00DD293-B9C4-48B0-914F-9448EFAB619F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42" action="ppaction://hlinksldjump"/>
              <a:extLst>
                <a:ext uri="{FF2B5EF4-FFF2-40B4-BE49-F238E27FC236}">
                  <a16:creationId xmlns:a16="http://schemas.microsoft.com/office/drawing/2014/main" id="{17A0A3A7-10C6-4A74-9141-AD4D142D93EB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42" action="ppaction://hlinksldjump"/>
              <a:extLst>
                <a:ext uri="{FF2B5EF4-FFF2-40B4-BE49-F238E27FC236}">
                  <a16:creationId xmlns:a16="http://schemas.microsoft.com/office/drawing/2014/main" id="{F7DEAEAB-6348-4BA6-BACF-03571577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0D01B5E-1A67-4C64-93D2-EB889E108817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45" action="ppaction://hlinksldjump"/>
              <a:extLst>
                <a:ext uri="{FF2B5EF4-FFF2-40B4-BE49-F238E27FC236}">
                  <a16:creationId xmlns:a16="http://schemas.microsoft.com/office/drawing/2014/main" id="{B6F3EE0A-ED5C-4FC9-8BE0-B5F05E7623C4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5F568F94-0DD2-4067-9B3D-B9E7A648B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F0470407-8EE6-48FC-9DEF-A0A945DF20AC}"/>
              </a:ext>
            </a:extLst>
          </p:cNvPr>
          <p:cNvGrpSpPr/>
          <p:nvPr/>
        </p:nvGrpSpPr>
        <p:grpSpPr>
          <a:xfrm>
            <a:off x="439602" y="5619861"/>
            <a:ext cx="1201549" cy="338554"/>
            <a:chOff x="477194" y="5670661"/>
            <a:chExt cx="1201549" cy="338554"/>
          </a:xfrm>
        </p:grpSpPr>
        <p:sp>
          <p:nvSpPr>
            <p:cNvPr id="150" name="文本框 149">
              <a:hlinkClick r:id="rId48" action="ppaction://hlinksldjump"/>
              <a:extLst>
                <a:ext uri="{FF2B5EF4-FFF2-40B4-BE49-F238E27FC236}">
                  <a16:creationId xmlns:a16="http://schemas.microsoft.com/office/drawing/2014/main" id="{2B01C4EF-EF02-41D8-87C1-9D47114C07DF}"/>
                </a:ext>
              </a:extLst>
            </p:cNvPr>
            <p:cNvSpPr txBox="1"/>
            <p:nvPr/>
          </p:nvSpPr>
          <p:spPr>
            <a:xfrm>
              <a:off x="601204" y="567066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48" action="ppaction://hlinksldjump"/>
              <a:extLst>
                <a:ext uri="{FF2B5EF4-FFF2-40B4-BE49-F238E27FC236}">
                  <a16:creationId xmlns:a16="http://schemas.microsoft.com/office/drawing/2014/main" id="{FC277842-055B-4334-A710-64E1F24B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6CEBBC9F-21F8-43E7-8407-9480A424E789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51" action="ppaction://hlinksldjump"/>
              <a:extLst>
                <a:ext uri="{FF2B5EF4-FFF2-40B4-BE49-F238E27FC236}">
                  <a16:creationId xmlns:a16="http://schemas.microsoft.com/office/drawing/2014/main" id="{ACC0607B-694C-4FB8-918B-CCA81A2A4C41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51" action="ppaction://hlinksldjump"/>
              <a:extLst>
                <a:ext uri="{FF2B5EF4-FFF2-40B4-BE49-F238E27FC236}">
                  <a16:creationId xmlns:a16="http://schemas.microsoft.com/office/drawing/2014/main" id="{E229BDC5-4E65-49C9-AF79-6DD85BA2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285DA000-6789-43E3-937E-C9B48906C734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BF8741F-7802-48AF-AB8A-878856349219}"/>
              </a:ext>
            </a:extLst>
          </p:cNvPr>
          <p:cNvSpPr/>
          <p:nvPr/>
        </p:nvSpPr>
        <p:spPr>
          <a:xfrm>
            <a:off x="4013252" y="1170762"/>
            <a:ext cx="2838450" cy="2314575"/>
          </a:xfrm>
          <a:custGeom>
            <a:avLst/>
            <a:gdLst>
              <a:gd name="connsiteX0" fmla="*/ 581025 w 2838450"/>
              <a:gd name="connsiteY0" fmla="*/ 1333500 h 2314575"/>
              <a:gd name="connsiteX1" fmla="*/ 561975 w 2838450"/>
              <a:gd name="connsiteY1" fmla="*/ 1314450 h 2314575"/>
              <a:gd name="connsiteX2" fmla="*/ 466725 w 2838450"/>
              <a:gd name="connsiteY2" fmla="*/ 1304925 h 2314575"/>
              <a:gd name="connsiteX3" fmla="*/ 390525 w 2838450"/>
              <a:gd name="connsiteY3" fmla="*/ 1323975 h 2314575"/>
              <a:gd name="connsiteX4" fmla="*/ 381000 w 2838450"/>
              <a:gd name="connsiteY4" fmla="*/ 1352550 h 2314575"/>
              <a:gd name="connsiteX5" fmla="*/ 295275 w 2838450"/>
              <a:gd name="connsiteY5" fmla="*/ 1362075 h 2314575"/>
              <a:gd name="connsiteX6" fmla="*/ 304800 w 2838450"/>
              <a:gd name="connsiteY6" fmla="*/ 1371600 h 2314575"/>
              <a:gd name="connsiteX7" fmla="*/ 285750 w 2838450"/>
              <a:gd name="connsiteY7" fmla="*/ 1381125 h 2314575"/>
              <a:gd name="connsiteX8" fmla="*/ 247650 w 2838450"/>
              <a:gd name="connsiteY8" fmla="*/ 1381125 h 2314575"/>
              <a:gd name="connsiteX9" fmla="*/ 190500 w 2838450"/>
              <a:gd name="connsiteY9" fmla="*/ 1352550 h 2314575"/>
              <a:gd name="connsiteX10" fmla="*/ 152400 w 2838450"/>
              <a:gd name="connsiteY10" fmla="*/ 1390650 h 2314575"/>
              <a:gd name="connsiteX11" fmla="*/ 114300 w 2838450"/>
              <a:gd name="connsiteY11" fmla="*/ 1371600 h 2314575"/>
              <a:gd name="connsiteX12" fmla="*/ 76200 w 2838450"/>
              <a:gd name="connsiteY12" fmla="*/ 1381125 h 2314575"/>
              <a:gd name="connsiteX13" fmla="*/ 57150 w 2838450"/>
              <a:gd name="connsiteY13" fmla="*/ 1419225 h 2314575"/>
              <a:gd name="connsiteX14" fmla="*/ 38100 w 2838450"/>
              <a:gd name="connsiteY14" fmla="*/ 1438275 h 2314575"/>
              <a:gd name="connsiteX15" fmla="*/ 0 w 2838450"/>
              <a:gd name="connsiteY15" fmla="*/ 1438275 h 2314575"/>
              <a:gd name="connsiteX16" fmla="*/ 9525 w 2838450"/>
              <a:gd name="connsiteY16" fmla="*/ 1447800 h 2314575"/>
              <a:gd name="connsiteX17" fmla="*/ 1019175 w 2838450"/>
              <a:gd name="connsiteY17" fmla="*/ 1562100 h 2314575"/>
              <a:gd name="connsiteX18" fmla="*/ 1000125 w 2838450"/>
              <a:gd name="connsiteY18" fmla="*/ 1562100 h 2314575"/>
              <a:gd name="connsiteX19" fmla="*/ 1000125 w 2838450"/>
              <a:gd name="connsiteY19" fmla="*/ 1581150 h 2314575"/>
              <a:gd name="connsiteX20" fmla="*/ 962025 w 2838450"/>
              <a:gd name="connsiteY20" fmla="*/ 1600200 h 2314575"/>
              <a:gd name="connsiteX21" fmla="*/ 971550 w 2838450"/>
              <a:gd name="connsiteY21" fmla="*/ 1619250 h 2314575"/>
              <a:gd name="connsiteX22" fmla="*/ 933450 w 2838450"/>
              <a:gd name="connsiteY22" fmla="*/ 1600200 h 2314575"/>
              <a:gd name="connsiteX23" fmla="*/ 942975 w 2838450"/>
              <a:gd name="connsiteY23" fmla="*/ 1619250 h 2314575"/>
              <a:gd name="connsiteX24" fmla="*/ 914400 w 2838450"/>
              <a:gd name="connsiteY24" fmla="*/ 1619250 h 2314575"/>
              <a:gd name="connsiteX25" fmla="*/ 895350 w 2838450"/>
              <a:gd name="connsiteY25" fmla="*/ 1581150 h 2314575"/>
              <a:gd name="connsiteX26" fmla="*/ 885825 w 2838450"/>
              <a:gd name="connsiteY26" fmla="*/ 1590675 h 2314575"/>
              <a:gd name="connsiteX27" fmla="*/ 885825 w 2838450"/>
              <a:gd name="connsiteY27" fmla="*/ 1571625 h 2314575"/>
              <a:gd name="connsiteX28" fmla="*/ 847725 w 2838450"/>
              <a:gd name="connsiteY28" fmla="*/ 1552575 h 2314575"/>
              <a:gd name="connsiteX29" fmla="*/ 809625 w 2838450"/>
              <a:gd name="connsiteY29" fmla="*/ 1571625 h 2314575"/>
              <a:gd name="connsiteX30" fmla="*/ 609600 w 2838450"/>
              <a:gd name="connsiteY30" fmla="*/ 1504950 h 2314575"/>
              <a:gd name="connsiteX31" fmla="*/ 581025 w 2838450"/>
              <a:gd name="connsiteY31" fmla="*/ 1466850 h 2314575"/>
              <a:gd name="connsiteX32" fmla="*/ 581025 w 2838450"/>
              <a:gd name="connsiteY32" fmla="*/ 1333500 h 2314575"/>
              <a:gd name="connsiteX33" fmla="*/ 733425 w 2838450"/>
              <a:gd name="connsiteY33" fmla="*/ 1123950 h 2314575"/>
              <a:gd name="connsiteX34" fmla="*/ 609600 w 2838450"/>
              <a:gd name="connsiteY34" fmla="*/ 1162050 h 2314575"/>
              <a:gd name="connsiteX35" fmla="*/ 609600 w 2838450"/>
              <a:gd name="connsiteY35" fmla="*/ 1181100 h 2314575"/>
              <a:gd name="connsiteX36" fmla="*/ 628650 w 2838450"/>
              <a:gd name="connsiteY36" fmla="*/ 1181100 h 2314575"/>
              <a:gd name="connsiteX37" fmla="*/ 628650 w 2838450"/>
              <a:gd name="connsiteY37" fmla="*/ 1219200 h 2314575"/>
              <a:gd name="connsiteX38" fmla="*/ 666750 w 2838450"/>
              <a:gd name="connsiteY38" fmla="*/ 1247775 h 2314575"/>
              <a:gd name="connsiteX39" fmla="*/ 666750 w 2838450"/>
              <a:gd name="connsiteY39" fmla="*/ 1266825 h 2314575"/>
              <a:gd name="connsiteX40" fmla="*/ 638175 w 2838450"/>
              <a:gd name="connsiteY40" fmla="*/ 1285875 h 2314575"/>
              <a:gd name="connsiteX41" fmla="*/ 657225 w 2838450"/>
              <a:gd name="connsiteY41" fmla="*/ 1304925 h 2314575"/>
              <a:gd name="connsiteX42" fmla="*/ 647700 w 2838450"/>
              <a:gd name="connsiteY42" fmla="*/ 1333500 h 2314575"/>
              <a:gd name="connsiteX43" fmla="*/ 609600 w 2838450"/>
              <a:gd name="connsiteY43" fmla="*/ 1314450 h 2314575"/>
              <a:gd name="connsiteX44" fmla="*/ 581025 w 2838450"/>
              <a:gd name="connsiteY44" fmla="*/ 1333500 h 2314575"/>
              <a:gd name="connsiteX45" fmla="*/ 1209675 w 2838450"/>
              <a:gd name="connsiteY45" fmla="*/ 1447800 h 2314575"/>
              <a:gd name="connsiteX46" fmla="*/ 1257300 w 2838450"/>
              <a:gd name="connsiteY46" fmla="*/ 1457325 h 2314575"/>
              <a:gd name="connsiteX47" fmla="*/ 1266825 w 2838450"/>
              <a:gd name="connsiteY47" fmla="*/ 1438275 h 2314575"/>
              <a:gd name="connsiteX48" fmla="*/ 1247775 w 2838450"/>
              <a:gd name="connsiteY48" fmla="*/ 1419225 h 2314575"/>
              <a:gd name="connsiteX49" fmla="*/ 1276350 w 2838450"/>
              <a:gd name="connsiteY49" fmla="*/ 1390650 h 2314575"/>
              <a:gd name="connsiteX50" fmla="*/ 1266825 w 2838450"/>
              <a:gd name="connsiteY50" fmla="*/ 1381125 h 2314575"/>
              <a:gd name="connsiteX51" fmla="*/ 1285875 w 2838450"/>
              <a:gd name="connsiteY51" fmla="*/ 1362075 h 2314575"/>
              <a:gd name="connsiteX52" fmla="*/ 1295400 w 2838450"/>
              <a:gd name="connsiteY52" fmla="*/ 1371600 h 2314575"/>
              <a:gd name="connsiteX53" fmla="*/ 1285875 w 2838450"/>
              <a:gd name="connsiteY53" fmla="*/ 1352550 h 2314575"/>
              <a:gd name="connsiteX54" fmla="*/ 1304925 w 2838450"/>
              <a:gd name="connsiteY54" fmla="*/ 1333500 h 2314575"/>
              <a:gd name="connsiteX55" fmla="*/ 1276350 w 2838450"/>
              <a:gd name="connsiteY55" fmla="*/ 1266825 h 2314575"/>
              <a:gd name="connsiteX56" fmla="*/ 1285875 w 2838450"/>
              <a:gd name="connsiteY56" fmla="*/ 1257300 h 2314575"/>
              <a:gd name="connsiteX57" fmla="*/ 1247775 w 2838450"/>
              <a:gd name="connsiteY57" fmla="*/ 1219200 h 2314575"/>
              <a:gd name="connsiteX58" fmla="*/ 1200150 w 2838450"/>
              <a:gd name="connsiteY58" fmla="*/ 1209675 h 2314575"/>
              <a:gd name="connsiteX59" fmla="*/ 1143000 w 2838450"/>
              <a:gd name="connsiteY59" fmla="*/ 1162050 h 2314575"/>
              <a:gd name="connsiteX60" fmla="*/ 1143000 w 2838450"/>
              <a:gd name="connsiteY60" fmla="*/ 1181100 h 2314575"/>
              <a:gd name="connsiteX61" fmla="*/ 1085850 w 2838450"/>
              <a:gd name="connsiteY61" fmla="*/ 1123950 h 2314575"/>
              <a:gd name="connsiteX62" fmla="*/ 1057275 w 2838450"/>
              <a:gd name="connsiteY62" fmla="*/ 1123950 h 2314575"/>
              <a:gd name="connsiteX63" fmla="*/ 1038225 w 2838450"/>
              <a:gd name="connsiteY63" fmla="*/ 1143000 h 2314575"/>
              <a:gd name="connsiteX64" fmla="*/ 981075 w 2838450"/>
              <a:gd name="connsiteY64" fmla="*/ 1114425 h 2314575"/>
              <a:gd name="connsiteX65" fmla="*/ 981075 w 2838450"/>
              <a:gd name="connsiteY65" fmla="*/ 1152525 h 2314575"/>
              <a:gd name="connsiteX66" fmla="*/ 942975 w 2838450"/>
              <a:gd name="connsiteY66" fmla="*/ 1190625 h 2314575"/>
              <a:gd name="connsiteX67" fmla="*/ 904875 w 2838450"/>
              <a:gd name="connsiteY67" fmla="*/ 1171575 h 2314575"/>
              <a:gd name="connsiteX68" fmla="*/ 857250 w 2838450"/>
              <a:gd name="connsiteY68" fmla="*/ 1171575 h 2314575"/>
              <a:gd name="connsiteX69" fmla="*/ 838200 w 2838450"/>
              <a:gd name="connsiteY69" fmla="*/ 1143000 h 2314575"/>
              <a:gd name="connsiteX70" fmla="*/ 819150 w 2838450"/>
              <a:gd name="connsiteY70" fmla="*/ 1152525 h 2314575"/>
              <a:gd name="connsiteX71" fmla="*/ 771525 w 2838450"/>
              <a:gd name="connsiteY71" fmla="*/ 1133475 h 2314575"/>
              <a:gd name="connsiteX72" fmla="*/ 771525 w 2838450"/>
              <a:gd name="connsiteY72" fmla="*/ 1114425 h 2314575"/>
              <a:gd name="connsiteX73" fmla="*/ 733425 w 2838450"/>
              <a:gd name="connsiteY73" fmla="*/ 1123950 h 2314575"/>
              <a:gd name="connsiteX74" fmla="*/ 942975 w 2838450"/>
              <a:gd name="connsiteY74" fmla="*/ 866775 h 2314575"/>
              <a:gd name="connsiteX75" fmla="*/ 923925 w 2838450"/>
              <a:gd name="connsiteY75" fmla="*/ 885825 h 2314575"/>
              <a:gd name="connsiteX76" fmla="*/ 923925 w 2838450"/>
              <a:gd name="connsiteY76" fmla="*/ 923925 h 2314575"/>
              <a:gd name="connsiteX77" fmla="*/ 885825 w 2838450"/>
              <a:gd name="connsiteY77" fmla="*/ 952500 h 2314575"/>
              <a:gd name="connsiteX78" fmla="*/ 885825 w 2838450"/>
              <a:gd name="connsiteY78" fmla="*/ 933450 h 2314575"/>
              <a:gd name="connsiteX79" fmla="*/ 866775 w 2838450"/>
              <a:gd name="connsiteY79" fmla="*/ 933450 h 2314575"/>
              <a:gd name="connsiteX80" fmla="*/ 800100 w 2838450"/>
              <a:gd name="connsiteY80" fmla="*/ 1009650 h 2314575"/>
              <a:gd name="connsiteX81" fmla="*/ 762000 w 2838450"/>
              <a:gd name="connsiteY81" fmla="*/ 1019175 h 2314575"/>
              <a:gd name="connsiteX82" fmla="*/ 723900 w 2838450"/>
              <a:gd name="connsiteY82" fmla="*/ 1114425 h 2314575"/>
              <a:gd name="connsiteX83" fmla="*/ 733425 w 2838450"/>
              <a:gd name="connsiteY83" fmla="*/ 1123950 h 2314575"/>
              <a:gd name="connsiteX84" fmla="*/ 1371600 w 2838450"/>
              <a:gd name="connsiteY84" fmla="*/ 1238250 h 2314575"/>
              <a:gd name="connsiteX85" fmla="*/ 1323975 w 2838450"/>
              <a:gd name="connsiteY85" fmla="*/ 1209675 h 2314575"/>
              <a:gd name="connsiteX86" fmla="*/ 1323975 w 2838450"/>
              <a:gd name="connsiteY86" fmla="*/ 1171575 h 2314575"/>
              <a:gd name="connsiteX87" fmla="*/ 1371600 w 2838450"/>
              <a:gd name="connsiteY87" fmla="*/ 1133475 h 2314575"/>
              <a:gd name="connsiteX88" fmla="*/ 1352550 w 2838450"/>
              <a:gd name="connsiteY88" fmla="*/ 1095375 h 2314575"/>
              <a:gd name="connsiteX89" fmla="*/ 1304925 w 2838450"/>
              <a:gd name="connsiteY89" fmla="*/ 1123950 h 2314575"/>
              <a:gd name="connsiteX90" fmla="*/ 1238250 w 2838450"/>
              <a:gd name="connsiteY90" fmla="*/ 1123950 h 2314575"/>
              <a:gd name="connsiteX91" fmla="*/ 1247775 w 2838450"/>
              <a:gd name="connsiteY91" fmla="*/ 1152525 h 2314575"/>
              <a:gd name="connsiteX92" fmla="*/ 1190625 w 2838450"/>
              <a:gd name="connsiteY92" fmla="*/ 1133475 h 2314575"/>
              <a:gd name="connsiteX93" fmla="*/ 1190625 w 2838450"/>
              <a:gd name="connsiteY93" fmla="*/ 1114425 h 2314575"/>
              <a:gd name="connsiteX94" fmla="*/ 1162050 w 2838450"/>
              <a:gd name="connsiteY94" fmla="*/ 1085850 h 2314575"/>
              <a:gd name="connsiteX95" fmla="*/ 1114425 w 2838450"/>
              <a:gd name="connsiteY95" fmla="*/ 1066800 h 2314575"/>
              <a:gd name="connsiteX96" fmla="*/ 1152525 w 2838450"/>
              <a:gd name="connsiteY96" fmla="*/ 1038225 h 2314575"/>
              <a:gd name="connsiteX97" fmla="*/ 1152525 w 2838450"/>
              <a:gd name="connsiteY97" fmla="*/ 1000125 h 2314575"/>
              <a:gd name="connsiteX98" fmla="*/ 1123950 w 2838450"/>
              <a:gd name="connsiteY98" fmla="*/ 990600 h 2314575"/>
              <a:gd name="connsiteX99" fmla="*/ 1076325 w 2838450"/>
              <a:gd name="connsiteY99" fmla="*/ 1019175 h 2314575"/>
              <a:gd name="connsiteX100" fmla="*/ 1047750 w 2838450"/>
              <a:gd name="connsiteY100" fmla="*/ 1019175 h 2314575"/>
              <a:gd name="connsiteX101" fmla="*/ 1047750 w 2838450"/>
              <a:gd name="connsiteY101" fmla="*/ 990600 h 2314575"/>
              <a:gd name="connsiteX102" fmla="*/ 1009650 w 2838450"/>
              <a:gd name="connsiteY102" fmla="*/ 962025 h 2314575"/>
              <a:gd name="connsiteX103" fmla="*/ 1028700 w 2838450"/>
              <a:gd name="connsiteY103" fmla="*/ 942975 h 2314575"/>
              <a:gd name="connsiteX104" fmla="*/ 990600 w 2838450"/>
              <a:gd name="connsiteY104" fmla="*/ 857250 h 2314575"/>
              <a:gd name="connsiteX105" fmla="*/ 1238250 w 2838450"/>
              <a:gd name="connsiteY105" fmla="*/ 1495425 h 2314575"/>
              <a:gd name="connsiteX106" fmla="*/ 1238250 w 2838450"/>
              <a:gd name="connsiteY106" fmla="*/ 1514475 h 2314575"/>
              <a:gd name="connsiteX107" fmla="*/ 1200150 w 2838450"/>
              <a:gd name="connsiteY107" fmla="*/ 1514475 h 2314575"/>
              <a:gd name="connsiteX108" fmla="*/ 1209675 w 2838450"/>
              <a:gd name="connsiteY108" fmla="*/ 1543050 h 2314575"/>
              <a:gd name="connsiteX109" fmla="*/ 1171575 w 2838450"/>
              <a:gd name="connsiteY109" fmla="*/ 1562100 h 2314575"/>
              <a:gd name="connsiteX110" fmla="*/ 1143000 w 2838450"/>
              <a:gd name="connsiteY110" fmla="*/ 1552575 h 2314575"/>
              <a:gd name="connsiteX111" fmla="*/ 1143000 w 2838450"/>
              <a:gd name="connsiteY111" fmla="*/ 1533525 h 2314575"/>
              <a:gd name="connsiteX112" fmla="*/ 1123950 w 2838450"/>
              <a:gd name="connsiteY112" fmla="*/ 1552575 h 2314575"/>
              <a:gd name="connsiteX113" fmla="*/ 1095375 w 2838450"/>
              <a:gd name="connsiteY113" fmla="*/ 1524000 h 2314575"/>
              <a:gd name="connsiteX114" fmla="*/ 1076325 w 2838450"/>
              <a:gd name="connsiteY114" fmla="*/ 1524000 h 2314575"/>
              <a:gd name="connsiteX115" fmla="*/ 1057275 w 2838450"/>
              <a:gd name="connsiteY115" fmla="*/ 1466850 h 2314575"/>
              <a:gd name="connsiteX116" fmla="*/ 1028700 w 2838450"/>
              <a:gd name="connsiteY116" fmla="*/ 1457325 h 2314575"/>
              <a:gd name="connsiteX117" fmla="*/ 1000125 w 2838450"/>
              <a:gd name="connsiteY117" fmla="*/ 1485900 h 2314575"/>
              <a:gd name="connsiteX118" fmla="*/ 1019175 w 2838450"/>
              <a:gd name="connsiteY118" fmla="*/ 1504950 h 2314575"/>
              <a:gd name="connsiteX119" fmla="*/ 1000125 w 2838450"/>
              <a:gd name="connsiteY119" fmla="*/ 1543050 h 2314575"/>
              <a:gd name="connsiteX120" fmla="*/ 1019175 w 2838450"/>
              <a:gd name="connsiteY120" fmla="*/ 1562100 h 2314575"/>
              <a:gd name="connsiteX121" fmla="*/ 1095375 w 2838450"/>
              <a:gd name="connsiteY121" fmla="*/ 1771650 h 2314575"/>
              <a:gd name="connsiteX122" fmla="*/ 1085850 w 2838450"/>
              <a:gd name="connsiteY122" fmla="*/ 1676400 h 2314575"/>
              <a:gd name="connsiteX123" fmla="*/ 1066800 w 2838450"/>
              <a:gd name="connsiteY123" fmla="*/ 1647825 h 2314575"/>
              <a:gd name="connsiteX124" fmla="*/ 1076325 w 2838450"/>
              <a:gd name="connsiteY124" fmla="*/ 1638300 h 2314575"/>
              <a:gd name="connsiteX125" fmla="*/ 1057275 w 2838450"/>
              <a:gd name="connsiteY125" fmla="*/ 1619250 h 2314575"/>
              <a:gd name="connsiteX126" fmla="*/ 1047750 w 2838450"/>
              <a:gd name="connsiteY126" fmla="*/ 1571625 h 2314575"/>
              <a:gd name="connsiteX127" fmla="*/ 1019175 w 2838450"/>
              <a:gd name="connsiteY127" fmla="*/ 1562100 h 2314575"/>
              <a:gd name="connsiteX128" fmla="*/ 1038225 w 2838450"/>
              <a:gd name="connsiteY128" fmla="*/ 1838325 h 2314575"/>
              <a:gd name="connsiteX129" fmla="*/ 1076325 w 2838450"/>
              <a:gd name="connsiteY129" fmla="*/ 1828800 h 2314575"/>
              <a:gd name="connsiteX130" fmla="*/ 1066800 w 2838450"/>
              <a:gd name="connsiteY130" fmla="*/ 1800225 h 2314575"/>
              <a:gd name="connsiteX131" fmla="*/ 1085850 w 2838450"/>
              <a:gd name="connsiteY131" fmla="*/ 1800225 h 2314575"/>
              <a:gd name="connsiteX132" fmla="*/ 1095375 w 2838450"/>
              <a:gd name="connsiteY132" fmla="*/ 1771650 h 2314575"/>
              <a:gd name="connsiteX133" fmla="*/ 1428750 w 2838450"/>
              <a:gd name="connsiteY133" fmla="*/ 1866900 h 2314575"/>
              <a:gd name="connsiteX134" fmla="*/ 1419225 w 2838450"/>
              <a:gd name="connsiteY134" fmla="*/ 1838325 h 2314575"/>
              <a:gd name="connsiteX135" fmla="*/ 1400175 w 2838450"/>
              <a:gd name="connsiteY135" fmla="*/ 1857375 h 2314575"/>
              <a:gd name="connsiteX136" fmla="*/ 1381125 w 2838450"/>
              <a:gd name="connsiteY136" fmla="*/ 1847850 h 2314575"/>
              <a:gd name="connsiteX137" fmla="*/ 1381125 w 2838450"/>
              <a:gd name="connsiteY137" fmla="*/ 1809750 h 2314575"/>
              <a:gd name="connsiteX138" fmla="*/ 1343025 w 2838450"/>
              <a:gd name="connsiteY138" fmla="*/ 1809750 h 2314575"/>
              <a:gd name="connsiteX139" fmla="*/ 1352550 w 2838450"/>
              <a:gd name="connsiteY139" fmla="*/ 1819275 h 2314575"/>
              <a:gd name="connsiteX140" fmla="*/ 1323975 w 2838450"/>
              <a:gd name="connsiteY140" fmla="*/ 1847850 h 2314575"/>
              <a:gd name="connsiteX141" fmla="*/ 1333500 w 2838450"/>
              <a:gd name="connsiteY141" fmla="*/ 1857375 h 2314575"/>
              <a:gd name="connsiteX142" fmla="*/ 1295400 w 2838450"/>
              <a:gd name="connsiteY142" fmla="*/ 1895475 h 2314575"/>
              <a:gd name="connsiteX143" fmla="*/ 1304925 w 2838450"/>
              <a:gd name="connsiteY143" fmla="*/ 1943100 h 2314575"/>
              <a:gd name="connsiteX144" fmla="*/ 1238250 w 2838450"/>
              <a:gd name="connsiteY144" fmla="*/ 1962150 h 2314575"/>
              <a:gd name="connsiteX145" fmla="*/ 1200150 w 2838450"/>
              <a:gd name="connsiteY145" fmla="*/ 1905000 h 2314575"/>
              <a:gd name="connsiteX146" fmla="*/ 1209675 w 2838450"/>
              <a:gd name="connsiteY146" fmla="*/ 1895475 h 2314575"/>
              <a:gd name="connsiteX147" fmla="*/ 1143000 w 2838450"/>
              <a:gd name="connsiteY147" fmla="*/ 1847850 h 2314575"/>
              <a:gd name="connsiteX148" fmla="*/ 1152525 w 2838450"/>
              <a:gd name="connsiteY148" fmla="*/ 1838325 h 2314575"/>
              <a:gd name="connsiteX149" fmla="*/ 1123950 w 2838450"/>
              <a:gd name="connsiteY149" fmla="*/ 1800225 h 2314575"/>
              <a:gd name="connsiteX150" fmla="*/ 1104900 w 2838450"/>
              <a:gd name="connsiteY150" fmla="*/ 1838325 h 2314575"/>
              <a:gd name="connsiteX151" fmla="*/ 1095375 w 2838450"/>
              <a:gd name="connsiteY151" fmla="*/ 1771650 h 2314575"/>
              <a:gd name="connsiteX152" fmla="*/ 1209675 w 2838450"/>
              <a:gd name="connsiteY152" fmla="*/ 1447800 h 2314575"/>
              <a:gd name="connsiteX153" fmla="*/ 1181100 w 2838450"/>
              <a:gd name="connsiteY153" fmla="*/ 1447800 h 2314575"/>
              <a:gd name="connsiteX154" fmla="*/ 1219200 w 2838450"/>
              <a:gd name="connsiteY154" fmla="*/ 1495425 h 2314575"/>
              <a:gd name="connsiteX155" fmla="*/ 1228725 w 2838450"/>
              <a:gd name="connsiteY155" fmla="*/ 1485900 h 2314575"/>
              <a:gd name="connsiteX156" fmla="*/ 1228725 w 2838450"/>
              <a:gd name="connsiteY156" fmla="*/ 1504950 h 2314575"/>
              <a:gd name="connsiteX157" fmla="*/ 1238250 w 2838450"/>
              <a:gd name="connsiteY157" fmla="*/ 1495425 h 2314575"/>
              <a:gd name="connsiteX158" fmla="*/ 1438275 w 2838450"/>
              <a:gd name="connsiteY158" fmla="*/ 1543050 h 2314575"/>
              <a:gd name="connsiteX159" fmla="*/ 1419225 w 2838450"/>
              <a:gd name="connsiteY159" fmla="*/ 1562100 h 2314575"/>
              <a:gd name="connsiteX160" fmla="*/ 1390650 w 2838450"/>
              <a:gd name="connsiteY160" fmla="*/ 1552575 h 2314575"/>
              <a:gd name="connsiteX161" fmla="*/ 1371600 w 2838450"/>
              <a:gd name="connsiteY161" fmla="*/ 1533525 h 2314575"/>
              <a:gd name="connsiteX162" fmla="*/ 1371600 w 2838450"/>
              <a:gd name="connsiteY162" fmla="*/ 1495425 h 2314575"/>
              <a:gd name="connsiteX163" fmla="*/ 1333500 w 2838450"/>
              <a:gd name="connsiteY163" fmla="*/ 1476375 h 2314575"/>
              <a:gd name="connsiteX164" fmla="*/ 1323975 w 2838450"/>
              <a:gd name="connsiteY164" fmla="*/ 1485900 h 2314575"/>
              <a:gd name="connsiteX165" fmla="*/ 1304925 w 2838450"/>
              <a:gd name="connsiteY165" fmla="*/ 1447800 h 2314575"/>
              <a:gd name="connsiteX166" fmla="*/ 1257300 w 2838450"/>
              <a:gd name="connsiteY166" fmla="*/ 1466850 h 2314575"/>
              <a:gd name="connsiteX167" fmla="*/ 1276350 w 2838450"/>
              <a:gd name="connsiteY167" fmla="*/ 1504950 h 2314575"/>
              <a:gd name="connsiteX168" fmla="*/ 1257300 w 2838450"/>
              <a:gd name="connsiteY168" fmla="*/ 1524000 h 2314575"/>
              <a:gd name="connsiteX169" fmla="*/ 1238250 w 2838450"/>
              <a:gd name="connsiteY169" fmla="*/ 1524000 h 2314575"/>
              <a:gd name="connsiteX170" fmla="*/ 1238250 w 2838450"/>
              <a:gd name="connsiteY170" fmla="*/ 1495425 h 2314575"/>
              <a:gd name="connsiteX171" fmla="*/ 1552575 w 2838450"/>
              <a:gd name="connsiteY171" fmla="*/ 1209675 h 2314575"/>
              <a:gd name="connsiteX172" fmla="*/ 1495425 w 2838450"/>
              <a:gd name="connsiteY172" fmla="*/ 1181100 h 2314575"/>
              <a:gd name="connsiteX173" fmla="*/ 1524000 w 2838450"/>
              <a:gd name="connsiteY173" fmla="*/ 1133475 h 2314575"/>
              <a:gd name="connsiteX174" fmla="*/ 1514475 w 2838450"/>
              <a:gd name="connsiteY174" fmla="*/ 1104900 h 2314575"/>
              <a:gd name="connsiteX175" fmla="*/ 1495425 w 2838450"/>
              <a:gd name="connsiteY175" fmla="*/ 1104900 h 2314575"/>
              <a:gd name="connsiteX176" fmla="*/ 1457325 w 2838450"/>
              <a:gd name="connsiteY176" fmla="*/ 1143000 h 2314575"/>
              <a:gd name="connsiteX177" fmla="*/ 1447800 w 2838450"/>
              <a:gd name="connsiteY177" fmla="*/ 1219200 h 2314575"/>
              <a:gd name="connsiteX178" fmla="*/ 1371600 w 2838450"/>
              <a:gd name="connsiteY178" fmla="*/ 1238250 h 2314575"/>
              <a:gd name="connsiteX179" fmla="*/ 1371600 w 2838450"/>
              <a:gd name="connsiteY179" fmla="*/ 1238250 h 2314575"/>
              <a:gd name="connsiteX180" fmla="*/ 1390650 w 2838450"/>
              <a:gd name="connsiteY180" fmla="*/ 1238250 h 2314575"/>
              <a:gd name="connsiteX181" fmla="*/ 1390650 w 2838450"/>
              <a:gd name="connsiteY181" fmla="*/ 1257300 h 2314575"/>
              <a:gd name="connsiteX182" fmla="*/ 1400175 w 2838450"/>
              <a:gd name="connsiteY182" fmla="*/ 1247775 h 2314575"/>
              <a:gd name="connsiteX183" fmla="*/ 1428750 w 2838450"/>
              <a:gd name="connsiteY183" fmla="*/ 1276350 h 2314575"/>
              <a:gd name="connsiteX184" fmla="*/ 1428750 w 2838450"/>
              <a:gd name="connsiteY184" fmla="*/ 1352550 h 2314575"/>
              <a:gd name="connsiteX185" fmla="*/ 1438275 w 2838450"/>
              <a:gd name="connsiteY185" fmla="*/ 1343025 h 2314575"/>
              <a:gd name="connsiteX186" fmla="*/ 1485900 w 2838450"/>
              <a:gd name="connsiteY186" fmla="*/ 1390650 h 2314575"/>
              <a:gd name="connsiteX187" fmla="*/ 1485900 w 2838450"/>
              <a:gd name="connsiteY187" fmla="*/ 1352550 h 2314575"/>
              <a:gd name="connsiteX188" fmla="*/ 1514475 w 2838450"/>
              <a:gd name="connsiteY188" fmla="*/ 1343025 h 2314575"/>
              <a:gd name="connsiteX189" fmla="*/ 1514475 w 2838450"/>
              <a:gd name="connsiteY189" fmla="*/ 1323975 h 2314575"/>
              <a:gd name="connsiteX190" fmla="*/ 1485900 w 2838450"/>
              <a:gd name="connsiteY190" fmla="*/ 1295400 h 2314575"/>
              <a:gd name="connsiteX191" fmla="*/ 1504950 w 2838450"/>
              <a:gd name="connsiteY191" fmla="*/ 1276350 h 2314575"/>
              <a:gd name="connsiteX192" fmla="*/ 1495425 w 2838450"/>
              <a:gd name="connsiteY192" fmla="*/ 1266825 h 2314575"/>
              <a:gd name="connsiteX193" fmla="*/ 1533525 w 2838450"/>
              <a:gd name="connsiteY193" fmla="*/ 1257300 h 2314575"/>
              <a:gd name="connsiteX194" fmla="*/ 1428750 w 2838450"/>
              <a:gd name="connsiteY194" fmla="*/ 1866900 h 2314575"/>
              <a:gd name="connsiteX195" fmla="*/ 1428750 w 2838450"/>
              <a:gd name="connsiteY195" fmla="*/ 1885950 h 2314575"/>
              <a:gd name="connsiteX196" fmla="*/ 1381125 w 2838450"/>
              <a:gd name="connsiteY196" fmla="*/ 1876425 h 2314575"/>
              <a:gd name="connsiteX197" fmla="*/ 1333500 w 2838450"/>
              <a:gd name="connsiteY197" fmla="*/ 1905000 h 2314575"/>
              <a:gd name="connsiteX198" fmla="*/ 1343025 w 2838450"/>
              <a:gd name="connsiteY198" fmla="*/ 1933575 h 2314575"/>
              <a:gd name="connsiteX199" fmla="*/ 1390650 w 2838450"/>
              <a:gd name="connsiteY199" fmla="*/ 1943100 h 2314575"/>
              <a:gd name="connsiteX200" fmla="*/ 1371600 w 2838450"/>
              <a:gd name="connsiteY200" fmla="*/ 1990725 h 2314575"/>
              <a:gd name="connsiteX201" fmla="*/ 1400175 w 2838450"/>
              <a:gd name="connsiteY201" fmla="*/ 2019300 h 2314575"/>
              <a:gd name="connsiteX202" fmla="*/ 1390650 w 2838450"/>
              <a:gd name="connsiteY202" fmla="*/ 2047875 h 2314575"/>
              <a:gd name="connsiteX203" fmla="*/ 1390650 w 2838450"/>
              <a:gd name="connsiteY203" fmla="*/ 2047875 h 2314575"/>
              <a:gd name="connsiteX204" fmla="*/ 1390650 w 2838450"/>
              <a:gd name="connsiteY204" fmla="*/ 2066925 h 2314575"/>
              <a:gd name="connsiteX205" fmla="*/ 1428750 w 2838450"/>
              <a:gd name="connsiteY205" fmla="*/ 2085975 h 2314575"/>
              <a:gd name="connsiteX206" fmla="*/ 1476375 w 2838450"/>
              <a:gd name="connsiteY206" fmla="*/ 2085975 h 2314575"/>
              <a:gd name="connsiteX207" fmla="*/ 1476375 w 2838450"/>
              <a:gd name="connsiteY207" fmla="*/ 2105025 h 2314575"/>
              <a:gd name="connsiteX208" fmla="*/ 1438275 w 2838450"/>
              <a:gd name="connsiteY208" fmla="*/ 2133600 h 2314575"/>
              <a:gd name="connsiteX209" fmla="*/ 1657350 w 2838450"/>
              <a:gd name="connsiteY209" fmla="*/ 1971675 h 2314575"/>
              <a:gd name="connsiteX210" fmla="*/ 1628775 w 2838450"/>
              <a:gd name="connsiteY210" fmla="*/ 1981200 h 2314575"/>
              <a:gd name="connsiteX211" fmla="*/ 1628775 w 2838450"/>
              <a:gd name="connsiteY211" fmla="*/ 2000250 h 2314575"/>
              <a:gd name="connsiteX212" fmla="*/ 1619250 w 2838450"/>
              <a:gd name="connsiteY212" fmla="*/ 1990725 h 2314575"/>
              <a:gd name="connsiteX213" fmla="*/ 1571625 w 2838450"/>
              <a:gd name="connsiteY213" fmla="*/ 2019300 h 2314575"/>
              <a:gd name="connsiteX214" fmla="*/ 1543050 w 2838450"/>
              <a:gd name="connsiteY214" fmla="*/ 2019300 h 2314575"/>
              <a:gd name="connsiteX215" fmla="*/ 1533525 w 2838450"/>
              <a:gd name="connsiteY215" fmla="*/ 1990725 h 2314575"/>
              <a:gd name="connsiteX216" fmla="*/ 1524000 w 2838450"/>
              <a:gd name="connsiteY216" fmla="*/ 2019300 h 2314575"/>
              <a:gd name="connsiteX217" fmla="*/ 1514475 w 2838450"/>
              <a:gd name="connsiteY217" fmla="*/ 2009775 h 2314575"/>
              <a:gd name="connsiteX218" fmla="*/ 1476375 w 2838450"/>
              <a:gd name="connsiteY218" fmla="*/ 2028825 h 2314575"/>
              <a:gd name="connsiteX219" fmla="*/ 1476375 w 2838450"/>
              <a:gd name="connsiteY219" fmla="*/ 2047875 h 2314575"/>
              <a:gd name="connsiteX220" fmla="*/ 1428750 w 2838450"/>
              <a:gd name="connsiteY220" fmla="*/ 2028825 h 2314575"/>
              <a:gd name="connsiteX221" fmla="*/ 1390650 w 2838450"/>
              <a:gd name="connsiteY221" fmla="*/ 2047875 h 2314575"/>
              <a:gd name="connsiteX222" fmla="*/ 1485900 w 2838450"/>
              <a:gd name="connsiteY222" fmla="*/ 1819275 h 2314575"/>
              <a:gd name="connsiteX223" fmla="*/ 1466850 w 2838450"/>
              <a:gd name="connsiteY223" fmla="*/ 1800225 h 2314575"/>
              <a:gd name="connsiteX224" fmla="*/ 1447800 w 2838450"/>
              <a:gd name="connsiteY224" fmla="*/ 1819275 h 2314575"/>
              <a:gd name="connsiteX225" fmla="*/ 1485900 w 2838450"/>
              <a:gd name="connsiteY225" fmla="*/ 1847850 h 2314575"/>
              <a:gd name="connsiteX226" fmla="*/ 1476375 w 2838450"/>
              <a:gd name="connsiteY226" fmla="*/ 1866900 h 2314575"/>
              <a:gd name="connsiteX227" fmla="*/ 1428750 w 2838450"/>
              <a:gd name="connsiteY227" fmla="*/ 1866900 h 2314575"/>
              <a:gd name="connsiteX228" fmla="*/ 1533525 w 2838450"/>
              <a:gd name="connsiteY228" fmla="*/ 1257300 h 2314575"/>
              <a:gd name="connsiteX229" fmla="*/ 1533525 w 2838450"/>
              <a:gd name="connsiteY229" fmla="*/ 1276350 h 2314575"/>
              <a:gd name="connsiteX230" fmla="*/ 1571625 w 2838450"/>
              <a:gd name="connsiteY230" fmla="*/ 1295400 h 2314575"/>
              <a:gd name="connsiteX231" fmla="*/ 1581150 w 2838450"/>
              <a:gd name="connsiteY231" fmla="*/ 1285875 h 2314575"/>
              <a:gd name="connsiteX232" fmla="*/ 1571625 w 2838450"/>
              <a:gd name="connsiteY232" fmla="*/ 1295400 h 2314575"/>
              <a:gd name="connsiteX233" fmla="*/ 1609725 w 2838450"/>
              <a:gd name="connsiteY233" fmla="*/ 1314450 h 2314575"/>
              <a:gd name="connsiteX234" fmla="*/ 1609725 w 2838450"/>
              <a:gd name="connsiteY234" fmla="*/ 1371600 h 2314575"/>
              <a:gd name="connsiteX235" fmla="*/ 1571625 w 2838450"/>
              <a:gd name="connsiteY235" fmla="*/ 1390650 h 2314575"/>
              <a:gd name="connsiteX236" fmla="*/ 1562100 w 2838450"/>
              <a:gd name="connsiteY236" fmla="*/ 1381125 h 2314575"/>
              <a:gd name="connsiteX237" fmla="*/ 1552575 w 2838450"/>
              <a:gd name="connsiteY237" fmla="*/ 1409700 h 2314575"/>
              <a:gd name="connsiteX238" fmla="*/ 1504950 w 2838450"/>
              <a:gd name="connsiteY238" fmla="*/ 1400175 h 2314575"/>
              <a:gd name="connsiteX239" fmla="*/ 1485900 w 2838450"/>
              <a:gd name="connsiteY239" fmla="*/ 1428750 h 2314575"/>
              <a:gd name="connsiteX240" fmla="*/ 1504950 w 2838450"/>
              <a:gd name="connsiteY240" fmla="*/ 1447800 h 2314575"/>
              <a:gd name="connsiteX241" fmla="*/ 1485900 w 2838450"/>
              <a:gd name="connsiteY241" fmla="*/ 1476375 h 2314575"/>
              <a:gd name="connsiteX242" fmla="*/ 1495425 w 2838450"/>
              <a:gd name="connsiteY242" fmla="*/ 1485900 h 2314575"/>
              <a:gd name="connsiteX243" fmla="*/ 1466850 w 2838450"/>
              <a:gd name="connsiteY243" fmla="*/ 1495425 h 2314575"/>
              <a:gd name="connsiteX244" fmla="*/ 1466850 w 2838450"/>
              <a:gd name="connsiteY244" fmla="*/ 1524000 h 2314575"/>
              <a:gd name="connsiteX245" fmla="*/ 1438275 w 2838450"/>
              <a:gd name="connsiteY245" fmla="*/ 1543050 h 2314575"/>
              <a:gd name="connsiteX246" fmla="*/ 1600200 w 2838450"/>
              <a:gd name="connsiteY246" fmla="*/ 1581150 h 2314575"/>
              <a:gd name="connsiteX247" fmla="*/ 1571625 w 2838450"/>
              <a:gd name="connsiteY247" fmla="*/ 1590675 h 2314575"/>
              <a:gd name="connsiteX248" fmla="*/ 1543050 w 2838450"/>
              <a:gd name="connsiteY248" fmla="*/ 1562100 h 2314575"/>
              <a:gd name="connsiteX249" fmla="*/ 1533525 w 2838450"/>
              <a:gd name="connsiteY249" fmla="*/ 1571625 h 2314575"/>
              <a:gd name="connsiteX250" fmla="*/ 1514475 w 2838450"/>
              <a:gd name="connsiteY250" fmla="*/ 1552575 h 2314575"/>
              <a:gd name="connsiteX251" fmla="*/ 1485900 w 2838450"/>
              <a:gd name="connsiteY251" fmla="*/ 1562100 h 2314575"/>
              <a:gd name="connsiteX252" fmla="*/ 1466850 w 2838450"/>
              <a:gd name="connsiteY252" fmla="*/ 1543050 h 2314575"/>
              <a:gd name="connsiteX253" fmla="*/ 1438275 w 2838450"/>
              <a:gd name="connsiteY253" fmla="*/ 1543050 h 2314575"/>
              <a:gd name="connsiteX254" fmla="*/ 1647825 w 2838450"/>
              <a:gd name="connsiteY254" fmla="*/ 1819275 h 2314575"/>
              <a:gd name="connsiteX255" fmla="*/ 1628775 w 2838450"/>
              <a:gd name="connsiteY255" fmla="*/ 1838325 h 2314575"/>
              <a:gd name="connsiteX256" fmla="*/ 1590675 w 2838450"/>
              <a:gd name="connsiteY256" fmla="*/ 1800225 h 2314575"/>
              <a:gd name="connsiteX257" fmla="*/ 1590675 w 2838450"/>
              <a:gd name="connsiteY257" fmla="*/ 1781175 h 2314575"/>
              <a:gd name="connsiteX258" fmla="*/ 1562100 w 2838450"/>
              <a:gd name="connsiteY258" fmla="*/ 1790700 h 2314575"/>
              <a:gd name="connsiteX259" fmla="*/ 1562100 w 2838450"/>
              <a:gd name="connsiteY259" fmla="*/ 1771650 h 2314575"/>
              <a:gd name="connsiteX260" fmla="*/ 1543050 w 2838450"/>
              <a:gd name="connsiteY260" fmla="*/ 1771650 h 2314575"/>
              <a:gd name="connsiteX261" fmla="*/ 1543050 w 2838450"/>
              <a:gd name="connsiteY261" fmla="*/ 1790700 h 2314575"/>
              <a:gd name="connsiteX262" fmla="*/ 1524000 w 2838450"/>
              <a:gd name="connsiteY262" fmla="*/ 1790700 h 2314575"/>
              <a:gd name="connsiteX263" fmla="*/ 1495425 w 2838450"/>
              <a:gd name="connsiteY263" fmla="*/ 1819275 h 2314575"/>
              <a:gd name="connsiteX264" fmla="*/ 1495425 w 2838450"/>
              <a:gd name="connsiteY264" fmla="*/ 1800225 h 2314575"/>
              <a:gd name="connsiteX265" fmla="*/ 1485900 w 2838450"/>
              <a:gd name="connsiteY265" fmla="*/ 1819275 h 2314575"/>
              <a:gd name="connsiteX266" fmla="*/ 1485900 w 2838450"/>
              <a:gd name="connsiteY266" fmla="*/ 1819275 h 2314575"/>
              <a:gd name="connsiteX267" fmla="*/ 1485900 w 2838450"/>
              <a:gd name="connsiteY267" fmla="*/ 1800225 h 2314575"/>
              <a:gd name="connsiteX268" fmla="*/ 1457325 w 2838450"/>
              <a:gd name="connsiteY268" fmla="*/ 1790700 h 2314575"/>
              <a:gd name="connsiteX269" fmla="*/ 1428750 w 2838450"/>
              <a:gd name="connsiteY269" fmla="*/ 1752600 h 2314575"/>
              <a:gd name="connsiteX270" fmla="*/ 1466850 w 2838450"/>
              <a:gd name="connsiteY270" fmla="*/ 1695450 h 2314575"/>
              <a:gd name="connsiteX271" fmla="*/ 1514475 w 2838450"/>
              <a:gd name="connsiteY271" fmla="*/ 1724025 h 2314575"/>
              <a:gd name="connsiteX272" fmla="*/ 1552575 w 2838450"/>
              <a:gd name="connsiteY272" fmla="*/ 1685925 h 2314575"/>
              <a:gd name="connsiteX273" fmla="*/ 1543050 w 2838450"/>
              <a:gd name="connsiteY273" fmla="*/ 1676400 h 2314575"/>
              <a:gd name="connsiteX274" fmla="*/ 1581150 w 2838450"/>
              <a:gd name="connsiteY274" fmla="*/ 1657350 h 2314575"/>
              <a:gd name="connsiteX275" fmla="*/ 1600200 w 2838450"/>
              <a:gd name="connsiteY275" fmla="*/ 1619250 h 2314575"/>
              <a:gd name="connsiteX276" fmla="*/ 1590675 w 2838450"/>
              <a:gd name="connsiteY276" fmla="*/ 1600200 h 2314575"/>
              <a:gd name="connsiteX277" fmla="*/ 1524000 w 2838450"/>
              <a:gd name="connsiteY277" fmla="*/ 1714500 h 2314575"/>
              <a:gd name="connsiteX278" fmla="*/ 1524000 w 2838450"/>
              <a:gd name="connsiteY278" fmla="*/ 1714500 h 2314575"/>
              <a:gd name="connsiteX279" fmla="*/ 1524000 w 2838450"/>
              <a:gd name="connsiteY279" fmla="*/ 1714500 h 2314575"/>
              <a:gd name="connsiteX280" fmla="*/ 1524000 w 2838450"/>
              <a:gd name="connsiteY280" fmla="*/ 1714500 h 2314575"/>
              <a:gd name="connsiteX281" fmla="*/ 1533525 w 2838450"/>
              <a:gd name="connsiteY281" fmla="*/ 1257300 h 2314575"/>
              <a:gd name="connsiteX282" fmla="*/ 1552575 w 2838450"/>
              <a:gd name="connsiteY282" fmla="*/ 1209675 h 2314575"/>
              <a:gd name="connsiteX283" fmla="*/ 1743075 w 2838450"/>
              <a:gd name="connsiteY283" fmla="*/ 1104900 h 2314575"/>
              <a:gd name="connsiteX284" fmla="*/ 1733550 w 2838450"/>
              <a:gd name="connsiteY284" fmla="*/ 1095375 h 2314575"/>
              <a:gd name="connsiteX285" fmla="*/ 1714500 w 2838450"/>
              <a:gd name="connsiteY285" fmla="*/ 1114425 h 2314575"/>
              <a:gd name="connsiteX286" fmla="*/ 1695450 w 2838450"/>
              <a:gd name="connsiteY286" fmla="*/ 1095375 h 2314575"/>
              <a:gd name="connsiteX287" fmla="*/ 1695450 w 2838450"/>
              <a:gd name="connsiteY287" fmla="*/ 1114425 h 2314575"/>
              <a:gd name="connsiteX288" fmla="*/ 1666875 w 2838450"/>
              <a:gd name="connsiteY288" fmla="*/ 1123950 h 2314575"/>
              <a:gd name="connsiteX289" fmla="*/ 1666875 w 2838450"/>
              <a:gd name="connsiteY289" fmla="*/ 1143000 h 2314575"/>
              <a:gd name="connsiteX290" fmla="*/ 1628775 w 2838450"/>
              <a:gd name="connsiteY290" fmla="*/ 1171575 h 2314575"/>
              <a:gd name="connsiteX291" fmla="*/ 1619250 w 2838450"/>
              <a:gd name="connsiteY291" fmla="*/ 1219200 h 2314575"/>
              <a:gd name="connsiteX292" fmla="*/ 1590675 w 2838450"/>
              <a:gd name="connsiteY292" fmla="*/ 1228725 h 2314575"/>
              <a:gd name="connsiteX293" fmla="*/ 1552575 w 2838450"/>
              <a:gd name="connsiteY293" fmla="*/ 1209675 h 2314575"/>
              <a:gd name="connsiteX294" fmla="*/ 1590675 w 2838450"/>
              <a:gd name="connsiteY294" fmla="*/ 1600200 h 2314575"/>
              <a:gd name="connsiteX295" fmla="*/ 1600200 w 2838450"/>
              <a:gd name="connsiteY295" fmla="*/ 1581150 h 2314575"/>
              <a:gd name="connsiteX296" fmla="*/ 1600200 w 2838450"/>
              <a:gd name="connsiteY296" fmla="*/ 1581150 h 2314575"/>
              <a:gd name="connsiteX297" fmla="*/ 1657350 w 2838450"/>
              <a:gd name="connsiteY297" fmla="*/ 1619250 h 2314575"/>
              <a:gd name="connsiteX298" fmla="*/ 1657350 w 2838450"/>
              <a:gd name="connsiteY298" fmla="*/ 1619250 h 2314575"/>
              <a:gd name="connsiteX299" fmla="*/ 1695450 w 2838450"/>
              <a:gd name="connsiteY299" fmla="*/ 1647825 h 2314575"/>
              <a:gd name="connsiteX300" fmla="*/ 1695450 w 2838450"/>
              <a:gd name="connsiteY300" fmla="*/ 1666875 h 2314575"/>
              <a:gd name="connsiteX301" fmla="*/ 1676400 w 2838450"/>
              <a:gd name="connsiteY301" fmla="*/ 1666875 h 2314575"/>
              <a:gd name="connsiteX302" fmla="*/ 1647825 w 2838450"/>
              <a:gd name="connsiteY302" fmla="*/ 1695450 h 2314575"/>
              <a:gd name="connsiteX303" fmla="*/ 1619250 w 2838450"/>
              <a:gd name="connsiteY303" fmla="*/ 1685925 h 2314575"/>
              <a:gd name="connsiteX304" fmla="*/ 1590675 w 2838450"/>
              <a:gd name="connsiteY304" fmla="*/ 1733550 h 2314575"/>
              <a:gd name="connsiteX305" fmla="*/ 1609725 w 2838450"/>
              <a:gd name="connsiteY305" fmla="*/ 1733550 h 2314575"/>
              <a:gd name="connsiteX306" fmla="*/ 1628775 w 2838450"/>
              <a:gd name="connsiteY306" fmla="*/ 1752600 h 2314575"/>
              <a:gd name="connsiteX307" fmla="*/ 1619250 w 2838450"/>
              <a:gd name="connsiteY307" fmla="*/ 1762125 h 2314575"/>
              <a:gd name="connsiteX308" fmla="*/ 1638300 w 2838450"/>
              <a:gd name="connsiteY308" fmla="*/ 1762125 h 2314575"/>
              <a:gd name="connsiteX309" fmla="*/ 1638300 w 2838450"/>
              <a:gd name="connsiteY309" fmla="*/ 1781175 h 2314575"/>
              <a:gd name="connsiteX310" fmla="*/ 1638300 w 2838450"/>
              <a:gd name="connsiteY310" fmla="*/ 1781175 h 2314575"/>
              <a:gd name="connsiteX311" fmla="*/ 1647825 w 2838450"/>
              <a:gd name="connsiteY311" fmla="*/ 1819275 h 2314575"/>
              <a:gd name="connsiteX312" fmla="*/ 1895475 w 2838450"/>
              <a:gd name="connsiteY312" fmla="*/ 1781175 h 2314575"/>
              <a:gd name="connsiteX313" fmla="*/ 1876425 w 2838450"/>
              <a:gd name="connsiteY313" fmla="*/ 1743075 h 2314575"/>
              <a:gd name="connsiteX314" fmla="*/ 1847850 w 2838450"/>
              <a:gd name="connsiteY314" fmla="*/ 1762125 h 2314575"/>
              <a:gd name="connsiteX315" fmla="*/ 1838325 w 2838450"/>
              <a:gd name="connsiteY315" fmla="*/ 1743075 h 2314575"/>
              <a:gd name="connsiteX316" fmla="*/ 1809750 w 2838450"/>
              <a:gd name="connsiteY316" fmla="*/ 1752600 h 2314575"/>
              <a:gd name="connsiteX317" fmla="*/ 1781175 w 2838450"/>
              <a:gd name="connsiteY317" fmla="*/ 1724025 h 2314575"/>
              <a:gd name="connsiteX318" fmla="*/ 1771650 w 2838450"/>
              <a:gd name="connsiteY318" fmla="*/ 1733550 h 2314575"/>
              <a:gd name="connsiteX319" fmla="*/ 1733550 w 2838450"/>
              <a:gd name="connsiteY319" fmla="*/ 1714500 h 2314575"/>
              <a:gd name="connsiteX320" fmla="*/ 1714500 w 2838450"/>
              <a:gd name="connsiteY320" fmla="*/ 1714500 h 2314575"/>
              <a:gd name="connsiteX321" fmla="*/ 1704975 w 2838450"/>
              <a:gd name="connsiteY321" fmla="*/ 1743075 h 2314575"/>
              <a:gd name="connsiteX322" fmla="*/ 1657350 w 2838450"/>
              <a:gd name="connsiteY322" fmla="*/ 1743075 h 2314575"/>
              <a:gd name="connsiteX323" fmla="*/ 1638300 w 2838450"/>
              <a:gd name="connsiteY323" fmla="*/ 1781175 h 2314575"/>
              <a:gd name="connsiteX324" fmla="*/ 1657350 w 2838450"/>
              <a:gd name="connsiteY324" fmla="*/ 1971675 h 2314575"/>
              <a:gd name="connsiteX325" fmla="*/ 1647825 w 2838450"/>
              <a:gd name="connsiteY325" fmla="*/ 1895475 h 2314575"/>
              <a:gd name="connsiteX326" fmla="*/ 1619250 w 2838450"/>
              <a:gd name="connsiteY326" fmla="*/ 1905000 h 2314575"/>
              <a:gd name="connsiteX327" fmla="*/ 1657350 w 2838450"/>
              <a:gd name="connsiteY327" fmla="*/ 1866900 h 2314575"/>
              <a:gd name="connsiteX328" fmla="*/ 1647825 w 2838450"/>
              <a:gd name="connsiteY328" fmla="*/ 1819275 h 2314575"/>
              <a:gd name="connsiteX329" fmla="*/ 1790700 w 2838450"/>
              <a:gd name="connsiteY329" fmla="*/ 2047875 h 2314575"/>
              <a:gd name="connsiteX330" fmla="*/ 1771650 w 2838450"/>
              <a:gd name="connsiteY330" fmla="*/ 2047875 h 2314575"/>
              <a:gd name="connsiteX331" fmla="*/ 1762125 w 2838450"/>
              <a:gd name="connsiteY331" fmla="*/ 2019300 h 2314575"/>
              <a:gd name="connsiteX332" fmla="*/ 1733550 w 2838450"/>
              <a:gd name="connsiteY332" fmla="*/ 2038350 h 2314575"/>
              <a:gd name="connsiteX333" fmla="*/ 1762125 w 2838450"/>
              <a:gd name="connsiteY333" fmla="*/ 1981200 h 2314575"/>
              <a:gd name="connsiteX334" fmla="*/ 1752600 w 2838450"/>
              <a:gd name="connsiteY334" fmla="*/ 1952625 h 2314575"/>
              <a:gd name="connsiteX335" fmla="*/ 1733550 w 2838450"/>
              <a:gd name="connsiteY335" fmla="*/ 1943100 h 2314575"/>
              <a:gd name="connsiteX336" fmla="*/ 1704975 w 2838450"/>
              <a:gd name="connsiteY336" fmla="*/ 1971675 h 2314575"/>
              <a:gd name="connsiteX337" fmla="*/ 1685925 w 2838450"/>
              <a:gd name="connsiteY337" fmla="*/ 1971675 h 2314575"/>
              <a:gd name="connsiteX338" fmla="*/ 1685925 w 2838450"/>
              <a:gd name="connsiteY338" fmla="*/ 1952625 h 2314575"/>
              <a:gd name="connsiteX339" fmla="*/ 1657350 w 2838450"/>
              <a:gd name="connsiteY339" fmla="*/ 1971675 h 2314575"/>
              <a:gd name="connsiteX340" fmla="*/ 1733550 w 2838450"/>
              <a:gd name="connsiteY340" fmla="*/ 1514475 h 2314575"/>
              <a:gd name="connsiteX341" fmla="*/ 1657350 w 2838450"/>
              <a:gd name="connsiteY341" fmla="*/ 1514475 h 2314575"/>
              <a:gd name="connsiteX342" fmla="*/ 1676400 w 2838450"/>
              <a:gd name="connsiteY342" fmla="*/ 1533525 h 2314575"/>
              <a:gd name="connsiteX343" fmla="*/ 1666875 w 2838450"/>
              <a:gd name="connsiteY343" fmla="*/ 1543050 h 2314575"/>
              <a:gd name="connsiteX344" fmla="*/ 1695450 w 2838450"/>
              <a:gd name="connsiteY344" fmla="*/ 1552575 h 2314575"/>
              <a:gd name="connsiteX345" fmla="*/ 1657350 w 2838450"/>
              <a:gd name="connsiteY345" fmla="*/ 1571625 h 2314575"/>
              <a:gd name="connsiteX346" fmla="*/ 1657350 w 2838450"/>
              <a:gd name="connsiteY346" fmla="*/ 1619250 h 2314575"/>
              <a:gd name="connsiteX347" fmla="*/ 1676400 w 2838450"/>
              <a:gd name="connsiteY347" fmla="*/ 2238375 h 2314575"/>
              <a:gd name="connsiteX348" fmla="*/ 1666875 w 2838450"/>
              <a:gd name="connsiteY348" fmla="*/ 2238375 h 2314575"/>
              <a:gd name="connsiteX349" fmla="*/ 1704975 w 2838450"/>
              <a:gd name="connsiteY349" fmla="*/ 2209800 h 2314575"/>
              <a:gd name="connsiteX350" fmla="*/ 1685925 w 2838450"/>
              <a:gd name="connsiteY350" fmla="*/ 2209800 h 2314575"/>
              <a:gd name="connsiteX351" fmla="*/ 1666875 w 2838450"/>
              <a:gd name="connsiteY351" fmla="*/ 2228850 h 2314575"/>
              <a:gd name="connsiteX352" fmla="*/ 1676400 w 2838450"/>
              <a:gd name="connsiteY352" fmla="*/ 2238375 h 2314575"/>
              <a:gd name="connsiteX353" fmla="*/ 1676400 w 2838450"/>
              <a:gd name="connsiteY353" fmla="*/ 2314575 h 2314575"/>
              <a:gd name="connsiteX354" fmla="*/ 1685925 w 2838450"/>
              <a:gd name="connsiteY354" fmla="*/ 2314575 h 2314575"/>
              <a:gd name="connsiteX355" fmla="*/ 1685925 w 2838450"/>
              <a:gd name="connsiteY355" fmla="*/ 2314575 h 2314575"/>
              <a:gd name="connsiteX356" fmla="*/ 1704975 w 2838450"/>
              <a:gd name="connsiteY356" fmla="*/ 2314575 h 2314575"/>
              <a:gd name="connsiteX357" fmla="*/ 1704975 w 2838450"/>
              <a:gd name="connsiteY357" fmla="*/ 1428750 h 2314575"/>
              <a:gd name="connsiteX358" fmla="*/ 1704975 w 2838450"/>
              <a:gd name="connsiteY358" fmla="*/ 1266825 h 2314575"/>
              <a:gd name="connsiteX359" fmla="*/ 1724025 w 2838450"/>
              <a:gd name="connsiteY359" fmla="*/ 1247775 h 2314575"/>
              <a:gd name="connsiteX360" fmla="*/ 1714500 w 2838450"/>
              <a:gd name="connsiteY360" fmla="*/ 1181100 h 2314575"/>
              <a:gd name="connsiteX361" fmla="*/ 1752600 w 2838450"/>
              <a:gd name="connsiteY361" fmla="*/ 1114425 h 2314575"/>
              <a:gd name="connsiteX362" fmla="*/ 1743075 w 2838450"/>
              <a:gd name="connsiteY362" fmla="*/ 1104900 h 2314575"/>
              <a:gd name="connsiteX363" fmla="*/ 1704975 w 2838450"/>
              <a:gd name="connsiteY363" fmla="*/ 1428750 h 2314575"/>
              <a:gd name="connsiteX364" fmla="*/ 1743075 w 2838450"/>
              <a:gd name="connsiteY364" fmla="*/ 1504950 h 2314575"/>
              <a:gd name="connsiteX365" fmla="*/ 1733550 w 2838450"/>
              <a:gd name="connsiteY365" fmla="*/ 1514475 h 2314575"/>
              <a:gd name="connsiteX366" fmla="*/ 1704975 w 2838450"/>
              <a:gd name="connsiteY366" fmla="*/ 1428750 h 2314575"/>
              <a:gd name="connsiteX367" fmla="*/ 1800225 w 2838450"/>
              <a:gd name="connsiteY367" fmla="*/ 1400175 h 2314575"/>
              <a:gd name="connsiteX368" fmla="*/ 1800225 w 2838450"/>
              <a:gd name="connsiteY368" fmla="*/ 1381125 h 2314575"/>
              <a:gd name="connsiteX369" fmla="*/ 1857375 w 2838450"/>
              <a:gd name="connsiteY369" fmla="*/ 1381125 h 2314575"/>
              <a:gd name="connsiteX370" fmla="*/ 1876425 w 2838450"/>
              <a:gd name="connsiteY370" fmla="*/ 1362075 h 2314575"/>
              <a:gd name="connsiteX371" fmla="*/ 1885950 w 2838450"/>
              <a:gd name="connsiteY371" fmla="*/ 1314450 h 2314575"/>
              <a:gd name="connsiteX372" fmla="*/ 1704975 w 2838450"/>
              <a:gd name="connsiteY372" fmla="*/ 2209800 h 2314575"/>
              <a:gd name="connsiteX373" fmla="*/ 1704975 w 2838450"/>
              <a:gd name="connsiteY373" fmla="*/ 2190750 h 2314575"/>
              <a:gd name="connsiteX374" fmla="*/ 1714500 w 2838450"/>
              <a:gd name="connsiteY374" fmla="*/ 2200275 h 2314575"/>
              <a:gd name="connsiteX375" fmla="*/ 1724025 w 2838450"/>
              <a:gd name="connsiteY375" fmla="*/ 2171700 h 2314575"/>
              <a:gd name="connsiteX376" fmla="*/ 1762125 w 2838450"/>
              <a:gd name="connsiteY376" fmla="*/ 2152650 h 2314575"/>
              <a:gd name="connsiteX377" fmla="*/ 1762125 w 2838450"/>
              <a:gd name="connsiteY377" fmla="*/ 2114550 h 2314575"/>
              <a:gd name="connsiteX378" fmla="*/ 1790700 w 2838450"/>
              <a:gd name="connsiteY378" fmla="*/ 2085975 h 2314575"/>
              <a:gd name="connsiteX379" fmla="*/ 1790700 w 2838450"/>
              <a:gd name="connsiteY379" fmla="*/ 2047875 h 2314575"/>
              <a:gd name="connsiteX380" fmla="*/ 1704975 w 2838450"/>
              <a:gd name="connsiteY380" fmla="*/ 2314575 h 2314575"/>
              <a:gd name="connsiteX381" fmla="*/ 1714500 w 2838450"/>
              <a:gd name="connsiteY381" fmla="*/ 2305050 h 2314575"/>
              <a:gd name="connsiteX382" fmla="*/ 1971675 w 2838450"/>
              <a:gd name="connsiteY382" fmla="*/ 1638300 h 2314575"/>
              <a:gd name="connsiteX383" fmla="*/ 1905000 w 2838450"/>
              <a:gd name="connsiteY383" fmla="*/ 1609725 h 2314575"/>
              <a:gd name="connsiteX384" fmla="*/ 1885950 w 2838450"/>
              <a:gd name="connsiteY384" fmla="*/ 1571625 h 2314575"/>
              <a:gd name="connsiteX385" fmla="*/ 1800225 w 2838450"/>
              <a:gd name="connsiteY385" fmla="*/ 1571625 h 2314575"/>
              <a:gd name="connsiteX386" fmla="*/ 1733550 w 2838450"/>
              <a:gd name="connsiteY386" fmla="*/ 1514475 h 2314575"/>
              <a:gd name="connsiteX387" fmla="*/ 1905000 w 2838450"/>
              <a:gd name="connsiteY387" fmla="*/ 1009650 h 2314575"/>
              <a:gd name="connsiteX388" fmla="*/ 1876425 w 2838450"/>
              <a:gd name="connsiteY388" fmla="*/ 1038225 h 2314575"/>
              <a:gd name="connsiteX389" fmla="*/ 1819275 w 2838450"/>
              <a:gd name="connsiteY389" fmla="*/ 1038225 h 2314575"/>
              <a:gd name="connsiteX390" fmla="*/ 1790700 w 2838450"/>
              <a:gd name="connsiteY390" fmla="*/ 1066800 h 2314575"/>
              <a:gd name="connsiteX391" fmla="*/ 1790700 w 2838450"/>
              <a:gd name="connsiteY391" fmla="*/ 1085850 h 2314575"/>
              <a:gd name="connsiteX392" fmla="*/ 1743075 w 2838450"/>
              <a:gd name="connsiteY392" fmla="*/ 1104900 h 2314575"/>
              <a:gd name="connsiteX393" fmla="*/ 1790700 w 2838450"/>
              <a:gd name="connsiteY393" fmla="*/ 2047875 h 2314575"/>
              <a:gd name="connsiteX394" fmla="*/ 1800225 w 2838450"/>
              <a:gd name="connsiteY394" fmla="*/ 2019300 h 2314575"/>
              <a:gd name="connsiteX395" fmla="*/ 1838325 w 2838450"/>
              <a:gd name="connsiteY395" fmla="*/ 2038350 h 2314575"/>
              <a:gd name="connsiteX396" fmla="*/ 1857375 w 2838450"/>
              <a:gd name="connsiteY396" fmla="*/ 2000250 h 2314575"/>
              <a:gd name="connsiteX397" fmla="*/ 1895475 w 2838450"/>
              <a:gd name="connsiteY397" fmla="*/ 2000250 h 2314575"/>
              <a:gd name="connsiteX398" fmla="*/ 1952625 w 2838450"/>
              <a:gd name="connsiteY398" fmla="*/ 1323975 h 2314575"/>
              <a:gd name="connsiteX399" fmla="*/ 1885950 w 2838450"/>
              <a:gd name="connsiteY399" fmla="*/ 1314450 h 2314575"/>
              <a:gd name="connsiteX400" fmla="*/ 1885950 w 2838450"/>
              <a:gd name="connsiteY400" fmla="*/ 1314450 h 2314575"/>
              <a:gd name="connsiteX401" fmla="*/ 1876425 w 2838450"/>
              <a:gd name="connsiteY401" fmla="*/ 1285875 h 2314575"/>
              <a:gd name="connsiteX402" fmla="*/ 1905000 w 2838450"/>
              <a:gd name="connsiteY402" fmla="*/ 1219200 h 2314575"/>
              <a:gd name="connsiteX403" fmla="*/ 1876425 w 2838450"/>
              <a:gd name="connsiteY403" fmla="*/ 1162050 h 2314575"/>
              <a:gd name="connsiteX404" fmla="*/ 1895475 w 2838450"/>
              <a:gd name="connsiteY404" fmla="*/ 1143000 h 2314575"/>
              <a:gd name="connsiteX405" fmla="*/ 1885950 w 2838450"/>
              <a:gd name="connsiteY405" fmla="*/ 1133475 h 2314575"/>
              <a:gd name="connsiteX406" fmla="*/ 1914525 w 2838450"/>
              <a:gd name="connsiteY406" fmla="*/ 1123950 h 2314575"/>
              <a:gd name="connsiteX407" fmla="*/ 1933575 w 2838450"/>
              <a:gd name="connsiteY407" fmla="*/ 1085850 h 2314575"/>
              <a:gd name="connsiteX408" fmla="*/ 1924050 w 2838450"/>
              <a:gd name="connsiteY408" fmla="*/ 1095375 h 2314575"/>
              <a:gd name="connsiteX409" fmla="*/ 1905000 w 2838450"/>
              <a:gd name="connsiteY409" fmla="*/ 1047750 h 2314575"/>
              <a:gd name="connsiteX410" fmla="*/ 1895475 w 2838450"/>
              <a:gd name="connsiteY410" fmla="*/ 2000250 h 2314575"/>
              <a:gd name="connsiteX411" fmla="*/ 1914525 w 2838450"/>
              <a:gd name="connsiteY411" fmla="*/ 1962150 h 2314575"/>
              <a:gd name="connsiteX412" fmla="*/ 1895475 w 2838450"/>
              <a:gd name="connsiteY412" fmla="*/ 1962150 h 2314575"/>
              <a:gd name="connsiteX413" fmla="*/ 1895475 w 2838450"/>
              <a:gd name="connsiteY413" fmla="*/ 1885950 h 2314575"/>
              <a:gd name="connsiteX414" fmla="*/ 1876425 w 2838450"/>
              <a:gd name="connsiteY414" fmla="*/ 1885950 h 2314575"/>
              <a:gd name="connsiteX415" fmla="*/ 1876425 w 2838450"/>
              <a:gd name="connsiteY415" fmla="*/ 1866900 h 2314575"/>
              <a:gd name="connsiteX416" fmla="*/ 1914525 w 2838450"/>
              <a:gd name="connsiteY416" fmla="*/ 1828800 h 2314575"/>
              <a:gd name="connsiteX417" fmla="*/ 1895475 w 2838450"/>
              <a:gd name="connsiteY417" fmla="*/ 1781175 h 2314575"/>
              <a:gd name="connsiteX418" fmla="*/ 2019300 w 2838450"/>
              <a:gd name="connsiteY418" fmla="*/ 1733550 h 2314575"/>
              <a:gd name="connsiteX419" fmla="*/ 1981200 w 2838450"/>
              <a:gd name="connsiteY419" fmla="*/ 1733550 h 2314575"/>
              <a:gd name="connsiteX420" fmla="*/ 1952625 w 2838450"/>
              <a:gd name="connsiteY420" fmla="*/ 1762125 h 2314575"/>
              <a:gd name="connsiteX421" fmla="*/ 1914525 w 2838450"/>
              <a:gd name="connsiteY421" fmla="*/ 1762125 h 2314575"/>
              <a:gd name="connsiteX422" fmla="*/ 1895475 w 2838450"/>
              <a:gd name="connsiteY422" fmla="*/ 1781175 h 2314575"/>
              <a:gd name="connsiteX423" fmla="*/ 1895475 w 2838450"/>
              <a:gd name="connsiteY423" fmla="*/ 2000250 h 2314575"/>
              <a:gd name="connsiteX424" fmla="*/ 1943100 w 2838450"/>
              <a:gd name="connsiteY424" fmla="*/ 2009775 h 2314575"/>
              <a:gd name="connsiteX425" fmla="*/ 1914525 w 2838450"/>
              <a:gd name="connsiteY425" fmla="*/ 2038350 h 2314575"/>
              <a:gd name="connsiteX426" fmla="*/ 1914525 w 2838450"/>
              <a:gd name="connsiteY426" fmla="*/ 2057400 h 2314575"/>
              <a:gd name="connsiteX427" fmla="*/ 1971675 w 2838450"/>
              <a:gd name="connsiteY427" fmla="*/ 2038350 h 2314575"/>
              <a:gd name="connsiteX428" fmla="*/ 1990725 w 2838450"/>
              <a:gd name="connsiteY428" fmla="*/ 2057400 h 2314575"/>
              <a:gd name="connsiteX429" fmla="*/ 2000250 w 2838450"/>
              <a:gd name="connsiteY429" fmla="*/ 2028825 h 2314575"/>
              <a:gd name="connsiteX430" fmla="*/ 1905000 w 2838450"/>
              <a:gd name="connsiteY430" fmla="*/ 1047750 h 2314575"/>
              <a:gd name="connsiteX431" fmla="*/ 1905000 w 2838450"/>
              <a:gd name="connsiteY431" fmla="*/ 1047750 h 2314575"/>
              <a:gd name="connsiteX432" fmla="*/ 1905000 w 2838450"/>
              <a:gd name="connsiteY432" fmla="*/ 1047750 h 2314575"/>
              <a:gd name="connsiteX433" fmla="*/ 1924050 w 2838450"/>
              <a:gd name="connsiteY433" fmla="*/ 1038225 h 2314575"/>
              <a:gd name="connsiteX434" fmla="*/ 1905000 w 2838450"/>
              <a:gd name="connsiteY434" fmla="*/ 1009650 h 2314575"/>
              <a:gd name="connsiteX435" fmla="*/ 2066925 w 2838450"/>
              <a:gd name="connsiteY435" fmla="*/ 885825 h 2314575"/>
              <a:gd name="connsiteX436" fmla="*/ 2047875 w 2838450"/>
              <a:gd name="connsiteY436" fmla="*/ 923925 h 2314575"/>
              <a:gd name="connsiteX437" fmla="*/ 1990725 w 2838450"/>
              <a:gd name="connsiteY437" fmla="*/ 923925 h 2314575"/>
              <a:gd name="connsiteX438" fmla="*/ 1962150 w 2838450"/>
              <a:gd name="connsiteY438" fmla="*/ 952500 h 2314575"/>
              <a:gd name="connsiteX439" fmla="*/ 1933575 w 2838450"/>
              <a:gd name="connsiteY439" fmla="*/ 904875 h 2314575"/>
              <a:gd name="connsiteX440" fmla="*/ 1895475 w 2838450"/>
              <a:gd name="connsiteY440" fmla="*/ 962025 h 2314575"/>
              <a:gd name="connsiteX441" fmla="*/ 1905000 w 2838450"/>
              <a:gd name="connsiteY441" fmla="*/ 1009650 h 2314575"/>
              <a:gd name="connsiteX442" fmla="*/ 1962150 w 2838450"/>
              <a:gd name="connsiteY442" fmla="*/ 1323975 h 2314575"/>
              <a:gd name="connsiteX443" fmla="*/ 1952625 w 2838450"/>
              <a:gd name="connsiteY443" fmla="*/ 1323975 h 2314575"/>
              <a:gd name="connsiteX444" fmla="*/ 1952625 w 2838450"/>
              <a:gd name="connsiteY444" fmla="*/ 1323975 h 2314575"/>
              <a:gd name="connsiteX445" fmla="*/ 1952625 w 2838450"/>
              <a:gd name="connsiteY445" fmla="*/ 1323975 h 2314575"/>
              <a:gd name="connsiteX446" fmla="*/ 1981200 w 2838450"/>
              <a:gd name="connsiteY446" fmla="*/ 1323975 h 2314575"/>
              <a:gd name="connsiteX447" fmla="*/ 1962150 w 2838450"/>
              <a:gd name="connsiteY447" fmla="*/ 1323975 h 2314575"/>
              <a:gd name="connsiteX448" fmla="*/ 2019300 w 2838450"/>
              <a:gd name="connsiteY448" fmla="*/ 1428750 h 2314575"/>
              <a:gd name="connsiteX449" fmla="*/ 2047875 w 2838450"/>
              <a:gd name="connsiteY449" fmla="*/ 1466850 h 2314575"/>
              <a:gd name="connsiteX450" fmla="*/ 2028825 w 2838450"/>
              <a:gd name="connsiteY450" fmla="*/ 1485900 h 2314575"/>
              <a:gd name="connsiteX451" fmla="*/ 2000250 w 2838450"/>
              <a:gd name="connsiteY451" fmla="*/ 1466850 h 2314575"/>
              <a:gd name="connsiteX452" fmla="*/ 1981200 w 2838450"/>
              <a:gd name="connsiteY452" fmla="*/ 1476375 h 2314575"/>
              <a:gd name="connsiteX453" fmla="*/ 1990725 w 2838450"/>
              <a:gd name="connsiteY453" fmla="*/ 1485900 h 2314575"/>
              <a:gd name="connsiteX454" fmla="*/ 1971675 w 2838450"/>
              <a:gd name="connsiteY454" fmla="*/ 1524000 h 2314575"/>
              <a:gd name="connsiteX455" fmla="*/ 1952625 w 2838450"/>
              <a:gd name="connsiteY455" fmla="*/ 1524000 h 2314575"/>
              <a:gd name="connsiteX456" fmla="*/ 1952625 w 2838450"/>
              <a:gd name="connsiteY456" fmla="*/ 1543050 h 2314575"/>
              <a:gd name="connsiteX457" fmla="*/ 1981200 w 2838450"/>
              <a:gd name="connsiteY457" fmla="*/ 1571625 h 2314575"/>
              <a:gd name="connsiteX458" fmla="*/ 1990725 w 2838450"/>
              <a:gd name="connsiteY458" fmla="*/ 1562100 h 2314575"/>
              <a:gd name="connsiteX459" fmla="*/ 2009775 w 2838450"/>
              <a:gd name="connsiteY459" fmla="*/ 1590675 h 2314575"/>
              <a:gd name="connsiteX460" fmla="*/ 1971675 w 2838450"/>
              <a:gd name="connsiteY460" fmla="*/ 1638300 h 2314575"/>
              <a:gd name="connsiteX461" fmla="*/ 2019300 w 2838450"/>
              <a:gd name="connsiteY461" fmla="*/ 1733550 h 2314575"/>
              <a:gd name="connsiteX462" fmla="*/ 2000250 w 2838450"/>
              <a:gd name="connsiteY462" fmla="*/ 1695450 h 2314575"/>
              <a:gd name="connsiteX463" fmla="*/ 2009775 w 2838450"/>
              <a:gd name="connsiteY463" fmla="*/ 1666875 h 2314575"/>
              <a:gd name="connsiteX464" fmla="*/ 2000250 w 2838450"/>
              <a:gd name="connsiteY464" fmla="*/ 1647825 h 2314575"/>
              <a:gd name="connsiteX465" fmla="*/ 1971675 w 2838450"/>
              <a:gd name="connsiteY465" fmla="*/ 1638300 h 2314575"/>
              <a:gd name="connsiteX466" fmla="*/ 2114550 w 2838450"/>
              <a:gd name="connsiteY466" fmla="*/ 1181100 h 2314575"/>
              <a:gd name="connsiteX467" fmla="*/ 2085975 w 2838450"/>
              <a:gd name="connsiteY467" fmla="*/ 1209675 h 2314575"/>
              <a:gd name="connsiteX468" fmla="*/ 2047875 w 2838450"/>
              <a:gd name="connsiteY468" fmla="*/ 1209675 h 2314575"/>
              <a:gd name="connsiteX469" fmla="*/ 2028825 w 2838450"/>
              <a:gd name="connsiteY469" fmla="*/ 1238250 h 2314575"/>
              <a:gd name="connsiteX470" fmla="*/ 2019300 w 2838450"/>
              <a:gd name="connsiteY470" fmla="*/ 1228725 h 2314575"/>
              <a:gd name="connsiteX471" fmla="*/ 2028825 w 2838450"/>
              <a:gd name="connsiteY471" fmla="*/ 1238250 h 2314575"/>
              <a:gd name="connsiteX472" fmla="*/ 1971675 w 2838450"/>
              <a:gd name="connsiteY472" fmla="*/ 1295400 h 2314575"/>
              <a:gd name="connsiteX473" fmla="*/ 1981200 w 2838450"/>
              <a:gd name="connsiteY473" fmla="*/ 1323975 h 2314575"/>
              <a:gd name="connsiteX474" fmla="*/ 2019300 w 2838450"/>
              <a:gd name="connsiteY474" fmla="*/ 1428750 h 2314575"/>
              <a:gd name="connsiteX475" fmla="*/ 1981200 w 2838450"/>
              <a:gd name="connsiteY475" fmla="*/ 1428750 h 2314575"/>
              <a:gd name="connsiteX476" fmla="*/ 1981200 w 2838450"/>
              <a:gd name="connsiteY476" fmla="*/ 1409700 h 2314575"/>
              <a:gd name="connsiteX477" fmla="*/ 1943100 w 2838450"/>
              <a:gd name="connsiteY477" fmla="*/ 1390650 h 2314575"/>
              <a:gd name="connsiteX478" fmla="*/ 2009775 w 2838450"/>
              <a:gd name="connsiteY478" fmla="*/ 1323975 h 2314575"/>
              <a:gd name="connsiteX479" fmla="*/ 1981200 w 2838450"/>
              <a:gd name="connsiteY479" fmla="*/ 1352550 h 2314575"/>
              <a:gd name="connsiteX480" fmla="*/ 1981200 w 2838450"/>
              <a:gd name="connsiteY480" fmla="*/ 1323975 h 2314575"/>
              <a:gd name="connsiteX481" fmla="*/ 1981200 w 2838450"/>
              <a:gd name="connsiteY481" fmla="*/ 1571625 h 2314575"/>
              <a:gd name="connsiteX482" fmla="*/ 1981200 w 2838450"/>
              <a:gd name="connsiteY482" fmla="*/ 1571625 h 2314575"/>
              <a:gd name="connsiteX483" fmla="*/ 1990725 w 2838450"/>
              <a:gd name="connsiteY483" fmla="*/ 1085850 h 2314575"/>
              <a:gd name="connsiteX484" fmla="*/ 1990725 w 2838450"/>
              <a:gd name="connsiteY484" fmla="*/ 1085850 h 2314575"/>
              <a:gd name="connsiteX485" fmla="*/ 2085975 w 2838450"/>
              <a:gd name="connsiteY485" fmla="*/ 1047750 h 2314575"/>
              <a:gd name="connsiteX486" fmla="*/ 2085975 w 2838450"/>
              <a:gd name="connsiteY486" fmla="*/ 1009650 h 2314575"/>
              <a:gd name="connsiteX487" fmla="*/ 2066925 w 2838450"/>
              <a:gd name="connsiteY487" fmla="*/ 1009650 h 2314575"/>
              <a:gd name="connsiteX488" fmla="*/ 2038350 w 2838450"/>
              <a:gd name="connsiteY488" fmla="*/ 981075 h 2314575"/>
              <a:gd name="connsiteX489" fmla="*/ 2038350 w 2838450"/>
              <a:gd name="connsiteY489" fmla="*/ 1000125 h 2314575"/>
              <a:gd name="connsiteX490" fmla="*/ 2028825 w 2838450"/>
              <a:gd name="connsiteY490" fmla="*/ 990600 h 2314575"/>
              <a:gd name="connsiteX491" fmla="*/ 2028825 w 2838450"/>
              <a:gd name="connsiteY491" fmla="*/ 1009650 h 2314575"/>
              <a:gd name="connsiteX492" fmla="*/ 1990725 w 2838450"/>
              <a:gd name="connsiteY492" fmla="*/ 1028700 h 2314575"/>
              <a:gd name="connsiteX493" fmla="*/ 1990725 w 2838450"/>
              <a:gd name="connsiteY493" fmla="*/ 1085850 h 2314575"/>
              <a:gd name="connsiteX494" fmla="*/ 1990725 w 2838450"/>
              <a:gd name="connsiteY494" fmla="*/ 1085850 h 2314575"/>
              <a:gd name="connsiteX495" fmla="*/ 1990725 w 2838450"/>
              <a:gd name="connsiteY495" fmla="*/ 1095375 h 2314575"/>
              <a:gd name="connsiteX496" fmla="*/ 1990725 w 2838450"/>
              <a:gd name="connsiteY496" fmla="*/ 1095375 h 2314575"/>
              <a:gd name="connsiteX497" fmla="*/ 2000250 w 2838450"/>
              <a:gd name="connsiteY497" fmla="*/ 1095375 h 2314575"/>
              <a:gd name="connsiteX498" fmla="*/ 2000250 w 2838450"/>
              <a:gd name="connsiteY498" fmla="*/ 1095375 h 2314575"/>
              <a:gd name="connsiteX499" fmla="*/ 2000250 w 2838450"/>
              <a:gd name="connsiteY499" fmla="*/ 1095375 h 2314575"/>
              <a:gd name="connsiteX500" fmla="*/ 2000250 w 2838450"/>
              <a:gd name="connsiteY500" fmla="*/ 1095375 h 2314575"/>
              <a:gd name="connsiteX501" fmla="*/ 2028825 w 2838450"/>
              <a:gd name="connsiteY501" fmla="*/ 1095375 h 2314575"/>
              <a:gd name="connsiteX502" fmla="*/ 2076450 w 2838450"/>
              <a:gd name="connsiteY502" fmla="*/ 2114550 h 2314575"/>
              <a:gd name="connsiteX503" fmla="*/ 2057400 w 2838450"/>
              <a:gd name="connsiteY503" fmla="*/ 2095500 h 2314575"/>
              <a:gd name="connsiteX504" fmla="*/ 2057400 w 2838450"/>
              <a:gd name="connsiteY504" fmla="*/ 2057400 h 2314575"/>
              <a:gd name="connsiteX505" fmla="*/ 2000250 w 2838450"/>
              <a:gd name="connsiteY505" fmla="*/ 2028825 h 2314575"/>
              <a:gd name="connsiteX506" fmla="*/ 2000250 w 2838450"/>
              <a:gd name="connsiteY506" fmla="*/ 2028825 h 2314575"/>
              <a:gd name="connsiteX507" fmla="*/ 2066925 w 2838450"/>
              <a:gd name="connsiteY507" fmla="*/ 1876425 h 2314575"/>
              <a:gd name="connsiteX508" fmla="*/ 2143125 w 2838450"/>
              <a:gd name="connsiteY508" fmla="*/ 1828800 h 2314575"/>
              <a:gd name="connsiteX509" fmla="*/ 2124075 w 2838450"/>
              <a:gd name="connsiteY509" fmla="*/ 1762125 h 2314575"/>
              <a:gd name="connsiteX510" fmla="*/ 2076450 w 2838450"/>
              <a:gd name="connsiteY510" fmla="*/ 1733550 h 2314575"/>
              <a:gd name="connsiteX511" fmla="*/ 2057400 w 2838450"/>
              <a:gd name="connsiteY511" fmla="*/ 1752600 h 2314575"/>
              <a:gd name="connsiteX512" fmla="*/ 2038350 w 2838450"/>
              <a:gd name="connsiteY512" fmla="*/ 1714500 h 2314575"/>
              <a:gd name="connsiteX513" fmla="*/ 2038350 w 2838450"/>
              <a:gd name="connsiteY513" fmla="*/ 1733550 h 2314575"/>
              <a:gd name="connsiteX514" fmla="*/ 2019300 w 2838450"/>
              <a:gd name="connsiteY514" fmla="*/ 1733550 h 2314575"/>
              <a:gd name="connsiteX515" fmla="*/ 2028825 w 2838450"/>
              <a:gd name="connsiteY515" fmla="*/ 1428750 h 2314575"/>
              <a:gd name="connsiteX516" fmla="*/ 2019300 w 2838450"/>
              <a:gd name="connsiteY516" fmla="*/ 1428750 h 2314575"/>
              <a:gd name="connsiteX517" fmla="*/ 2076450 w 2838450"/>
              <a:gd name="connsiteY517" fmla="*/ 1428750 h 2314575"/>
              <a:gd name="connsiteX518" fmla="*/ 2066925 w 2838450"/>
              <a:gd name="connsiteY518" fmla="*/ 1438275 h 2314575"/>
              <a:gd name="connsiteX519" fmla="*/ 2057400 w 2838450"/>
              <a:gd name="connsiteY519" fmla="*/ 1409700 h 2314575"/>
              <a:gd name="connsiteX520" fmla="*/ 2038350 w 2838450"/>
              <a:gd name="connsiteY520" fmla="*/ 1409700 h 2314575"/>
              <a:gd name="connsiteX521" fmla="*/ 2028825 w 2838450"/>
              <a:gd name="connsiteY521" fmla="*/ 1428750 h 2314575"/>
              <a:gd name="connsiteX522" fmla="*/ 2209800 w 2838450"/>
              <a:gd name="connsiteY522" fmla="*/ 1647825 h 2314575"/>
              <a:gd name="connsiteX523" fmla="*/ 2200275 w 2838450"/>
              <a:gd name="connsiteY523" fmla="*/ 1657350 h 2314575"/>
              <a:gd name="connsiteX524" fmla="*/ 2181225 w 2838450"/>
              <a:gd name="connsiteY524" fmla="*/ 1638300 h 2314575"/>
              <a:gd name="connsiteX525" fmla="*/ 2152650 w 2838450"/>
              <a:gd name="connsiteY525" fmla="*/ 1638300 h 2314575"/>
              <a:gd name="connsiteX526" fmla="*/ 2162175 w 2838450"/>
              <a:gd name="connsiteY526" fmla="*/ 1628775 h 2314575"/>
              <a:gd name="connsiteX527" fmla="*/ 2133600 w 2838450"/>
              <a:gd name="connsiteY527" fmla="*/ 1600200 h 2314575"/>
              <a:gd name="connsiteX528" fmla="*/ 2152650 w 2838450"/>
              <a:gd name="connsiteY528" fmla="*/ 1562100 h 2314575"/>
              <a:gd name="connsiteX529" fmla="*/ 2181225 w 2838450"/>
              <a:gd name="connsiteY529" fmla="*/ 1552575 h 2314575"/>
              <a:gd name="connsiteX530" fmla="*/ 2162175 w 2838450"/>
              <a:gd name="connsiteY530" fmla="*/ 1533525 h 2314575"/>
              <a:gd name="connsiteX531" fmla="*/ 2162175 w 2838450"/>
              <a:gd name="connsiteY531" fmla="*/ 1552575 h 2314575"/>
              <a:gd name="connsiteX532" fmla="*/ 2143125 w 2838450"/>
              <a:gd name="connsiteY532" fmla="*/ 1552575 h 2314575"/>
              <a:gd name="connsiteX533" fmla="*/ 2133600 w 2838450"/>
              <a:gd name="connsiteY533" fmla="*/ 1524000 h 2314575"/>
              <a:gd name="connsiteX534" fmla="*/ 2114550 w 2838450"/>
              <a:gd name="connsiteY534" fmla="*/ 1524000 h 2314575"/>
              <a:gd name="connsiteX535" fmla="*/ 2124075 w 2838450"/>
              <a:gd name="connsiteY535" fmla="*/ 1495425 h 2314575"/>
              <a:gd name="connsiteX536" fmla="*/ 2028825 w 2838450"/>
              <a:gd name="connsiteY536" fmla="*/ 1428750 h 2314575"/>
              <a:gd name="connsiteX537" fmla="*/ 2028825 w 2838450"/>
              <a:gd name="connsiteY537" fmla="*/ 1095375 h 2314575"/>
              <a:gd name="connsiteX538" fmla="*/ 2057400 w 2838450"/>
              <a:gd name="connsiteY538" fmla="*/ 1085850 h 2314575"/>
              <a:gd name="connsiteX539" fmla="*/ 2047875 w 2838450"/>
              <a:gd name="connsiteY539" fmla="*/ 1123950 h 2314575"/>
              <a:gd name="connsiteX540" fmla="*/ 2047875 w 2838450"/>
              <a:gd name="connsiteY540" fmla="*/ 1123950 h 2314575"/>
              <a:gd name="connsiteX541" fmla="*/ 2047875 w 2838450"/>
              <a:gd name="connsiteY541" fmla="*/ 1152525 h 2314575"/>
              <a:gd name="connsiteX542" fmla="*/ 2047875 w 2838450"/>
              <a:gd name="connsiteY542" fmla="*/ 1123950 h 2314575"/>
              <a:gd name="connsiteX543" fmla="*/ 2047875 w 2838450"/>
              <a:gd name="connsiteY543" fmla="*/ 1123950 h 2314575"/>
              <a:gd name="connsiteX544" fmla="*/ 2047875 w 2838450"/>
              <a:gd name="connsiteY544" fmla="*/ 1095375 h 2314575"/>
              <a:gd name="connsiteX545" fmla="*/ 2047875 w 2838450"/>
              <a:gd name="connsiteY545" fmla="*/ 1152525 h 2314575"/>
              <a:gd name="connsiteX546" fmla="*/ 2047875 w 2838450"/>
              <a:gd name="connsiteY546" fmla="*/ 1152525 h 2314575"/>
              <a:gd name="connsiteX547" fmla="*/ 2095500 w 2838450"/>
              <a:gd name="connsiteY547" fmla="*/ 1152525 h 2314575"/>
              <a:gd name="connsiteX548" fmla="*/ 2047875 w 2838450"/>
              <a:gd name="connsiteY548" fmla="*/ 1152525 h 2314575"/>
              <a:gd name="connsiteX549" fmla="*/ 2047875 w 2838450"/>
              <a:gd name="connsiteY549" fmla="*/ 1095375 h 2314575"/>
              <a:gd name="connsiteX550" fmla="*/ 2047875 w 2838450"/>
              <a:gd name="connsiteY550" fmla="*/ 1085850 h 2314575"/>
              <a:gd name="connsiteX551" fmla="*/ 2047875 w 2838450"/>
              <a:gd name="connsiteY551" fmla="*/ 1085850 h 2314575"/>
              <a:gd name="connsiteX552" fmla="*/ 2047875 w 2838450"/>
              <a:gd name="connsiteY552" fmla="*/ 1085850 h 2314575"/>
              <a:gd name="connsiteX553" fmla="*/ 2047875 w 2838450"/>
              <a:gd name="connsiteY553" fmla="*/ 1085850 h 2314575"/>
              <a:gd name="connsiteX554" fmla="*/ 2057400 w 2838450"/>
              <a:gd name="connsiteY554" fmla="*/ 1085850 h 2314575"/>
              <a:gd name="connsiteX555" fmla="*/ 2057400 w 2838450"/>
              <a:gd name="connsiteY555" fmla="*/ 1085850 h 2314575"/>
              <a:gd name="connsiteX556" fmla="*/ 2057400 w 2838450"/>
              <a:gd name="connsiteY556" fmla="*/ 1085850 h 2314575"/>
              <a:gd name="connsiteX557" fmla="*/ 2057400 w 2838450"/>
              <a:gd name="connsiteY557" fmla="*/ 1085850 h 2314575"/>
              <a:gd name="connsiteX558" fmla="*/ 2076450 w 2838450"/>
              <a:gd name="connsiteY558" fmla="*/ 1085850 h 2314575"/>
              <a:gd name="connsiteX559" fmla="*/ 2076450 w 2838450"/>
              <a:gd name="connsiteY559" fmla="*/ 1057275 h 2314575"/>
              <a:gd name="connsiteX560" fmla="*/ 2076450 w 2838450"/>
              <a:gd name="connsiteY560" fmla="*/ 1057275 h 2314575"/>
              <a:gd name="connsiteX561" fmla="*/ 2047875 w 2838450"/>
              <a:gd name="connsiteY561" fmla="*/ 1066800 h 2314575"/>
              <a:gd name="connsiteX562" fmla="*/ 2057400 w 2838450"/>
              <a:gd name="connsiteY562" fmla="*/ 1085850 h 2314575"/>
              <a:gd name="connsiteX563" fmla="*/ 2181225 w 2838450"/>
              <a:gd name="connsiteY563" fmla="*/ 962025 h 2314575"/>
              <a:gd name="connsiteX564" fmla="*/ 2171700 w 2838450"/>
              <a:gd name="connsiteY564" fmla="*/ 971550 h 2314575"/>
              <a:gd name="connsiteX565" fmla="*/ 2124075 w 2838450"/>
              <a:gd name="connsiteY565" fmla="*/ 942975 h 2314575"/>
              <a:gd name="connsiteX566" fmla="*/ 2133600 w 2838450"/>
              <a:gd name="connsiteY566" fmla="*/ 914400 h 2314575"/>
              <a:gd name="connsiteX567" fmla="*/ 2105025 w 2838450"/>
              <a:gd name="connsiteY567" fmla="*/ 866775 h 2314575"/>
              <a:gd name="connsiteX568" fmla="*/ 2066925 w 2838450"/>
              <a:gd name="connsiteY568" fmla="*/ 885825 h 2314575"/>
              <a:gd name="connsiteX569" fmla="*/ 2066925 w 2838450"/>
              <a:gd name="connsiteY569" fmla="*/ 885825 h 2314575"/>
              <a:gd name="connsiteX570" fmla="*/ 2066925 w 2838450"/>
              <a:gd name="connsiteY570" fmla="*/ 885825 h 2314575"/>
              <a:gd name="connsiteX571" fmla="*/ 2076450 w 2838450"/>
              <a:gd name="connsiteY571" fmla="*/ 2114550 h 2314575"/>
              <a:gd name="connsiteX572" fmla="*/ 2076450 w 2838450"/>
              <a:gd name="connsiteY572" fmla="*/ 2124075 h 2314575"/>
              <a:gd name="connsiteX573" fmla="*/ 2085975 w 2838450"/>
              <a:gd name="connsiteY573" fmla="*/ 1047750 h 2314575"/>
              <a:gd name="connsiteX574" fmla="*/ 2076450 w 2838450"/>
              <a:gd name="connsiteY574" fmla="*/ 1057275 h 2314575"/>
              <a:gd name="connsiteX575" fmla="*/ 2076450 w 2838450"/>
              <a:gd name="connsiteY575" fmla="*/ 1428750 h 2314575"/>
              <a:gd name="connsiteX576" fmla="*/ 2076450 w 2838450"/>
              <a:gd name="connsiteY576" fmla="*/ 1428750 h 2314575"/>
              <a:gd name="connsiteX577" fmla="*/ 2190750 w 2838450"/>
              <a:gd name="connsiteY577" fmla="*/ 1400175 h 2314575"/>
              <a:gd name="connsiteX578" fmla="*/ 2171700 w 2838450"/>
              <a:gd name="connsiteY578" fmla="*/ 1400175 h 2314575"/>
              <a:gd name="connsiteX579" fmla="*/ 2133600 w 2838450"/>
              <a:gd name="connsiteY579" fmla="*/ 1438275 h 2314575"/>
              <a:gd name="connsiteX580" fmla="*/ 2114550 w 2838450"/>
              <a:gd name="connsiteY580" fmla="*/ 1419225 h 2314575"/>
              <a:gd name="connsiteX581" fmla="*/ 2095500 w 2838450"/>
              <a:gd name="connsiteY581" fmla="*/ 1438275 h 2314575"/>
              <a:gd name="connsiteX582" fmla="*/ 2076450 w 2838450"/>
              <a:gd name="connsiteY582" fmla="*/ 1428750 h 2314575"/>
              <a:gd name="connsiteX583" fmla="*/ 2085975 w 2838450"/>
              <a:gd name="connsiteY583" fmla="*/ 1047750 h 2314575"/>
              <a:gd name="connsiteX584" fmla="*/ 2085975 w 2838450"/>
              <a:gd name="connsiteY584" fmla="*/ 1047750 h 2314575"/>
              <a:gd name="connsiteX585" fmla="*/ 2085975 w 2838450"/>
              <a:gd name="connsiteY585" fmla="*/ 2124075 h 2314575"/>
              <a:gd name="connsiteX586" fmla="*/ 2085975 w 2838450"/>
              <a:gd name="connsiteY586" fmla="*/ 2133600 h 2314575"/>
              <a:gd name="connsiteX587" fmla="*/ 2095500 w 2838450"/>
              <a:gd name="connsiteY587" fmla="*/ 1057275 h 2314575"/>
              <a:gd name="connsiteX588" fmla="*/ 2085975 w 2838450"/>
              <a:gd name="connsiteY588" fmla="*/ 1047750 h 2314575"/>
              <a:gd name="connsiteX589" fmla="*/ 2095500 w 2838450"/>
              <a:gd name="connsiteY589" fmla="*/ 1076325 h 2314575"/>
              <a:gd name="connsiteX590" fmla="*/ 2095500 w 2838450"/>
              <a:gd name="connsiteY590" fmla="*/ 1076325 h 2314575"/>
              <a:gd name="connsiteX591" fmla="*/ 2095500 w 2838450"/>
              <a:gd name="connsiteY591" fmla="*/ 1076325 h 2314575"/>
              <a:gd name="connsiteX592" fmla="*/ 2085975 w 2838450"/>
              <a:gd name="connsiteY592" fmla="*/ 1066800 h 2314575"/>
              <a:gd name="connsiteX593" fmla="*/ 2105025 w 2838450"/>
              <a:gd name="connsiteY593" fmla="*/ 1057275 h 2314575"/>
              <a:gd name="connsiteX594" fmla="*/ 2095500 w 2838450"/>
              <a:gd name="connsiteY594" fmla="*/ 1076325 h 2314575"/>
              <a:gd name="connsiteX595" fmla="*/ 2114550 w 2838450"/>
              <a:gd name="connsiteY595" fmla="*/ 1095375 h 2314575"/>
              <a:gd name="connsiteX596" fmla="*/ 2095500 w 2838450"/>
              <a:gd name="connsiteY596" fmla="*/ 1057275 h 2314575"/>
              <a:gd name="connsiteX597" fmla="*/ 2095500 w 2838450"/>
              <a:gd name="connsiteY597" fmla="*/ 1057275 h 2314575"/>
              <a:gd name="connsiteX598" fmla="*/ 2105025 w 2838450"/>
              <a:gd name="connsiteY598" fmla="*/ 1057275 h 2314575"/>
              <a:gd name="connsiteX599" fmla="*/ 2095500 w 2838450"/>
              <a:gd name="connsiteY599" fmla="*/ 1057275 h 2314575"/>
              <a:gd name="connsiteX600" fmla="*/ 2105025 w 2838450"/>
              <a:gd name="connsiteY600" fmla="*/ 1057275 h 2314575"/>
              <a:gd name="connsiteX601" fmla="*/ 2105025 w 2838450"/>
              <a:gd name="connsiteY601" fmla="*/ 1057275 h 2314575"/>
              <a:gd name="connsiteX602" fmla="*/ 2105025 w 2838450"/>
              <a:gd name="connsiteY602" fmla="*/ 1057275 h 2314575"/>
              <a:gd name="connsiteX603" fmla="*/ 2105025 w 2838450"/>
              <a:gd name="connsiteY603" fmla="*/ 1057275 h 2314575"/>
              <a:gd name="connsiteX604" fmla="*/ 2114550 w 2838450"/>
              <a:gd name="connsiteY604" fmla="*/ 1095375 h 2314575"/>
              <a:gd name="connsiteX605" fmla="*/ 2114550 w 2838450"/>
              <a:gd name="connsiteY605" fmla="*/ 1095375 h 2314575"/>
              <a:gd name="connsiteX606" fmla="*/ 2114550 w 2838450"/>
              <a:gd name="connsiteY606" fmla="*/ 1095375 h 2314575"/>
              <a:gd name="connsiteX607" fmla="*/ 2114550 w 2838450"/>
              <a:gd name="connsiteY607" fmla="*/ 1114425 h 2314575"/>
              <a:gd name="connsiteX608" fmla="*/ 2124075 w 2838450"/>
              <a:gd name="connsiteY608" fmla="*/ 1762125 h 2314575"/>
              <a:gd name="connsiteX609" fmla="*/ 2143125 w 2838450"/>
              <a:gd name="connsiteY609" fmla="*/ 1828800 h 2314575"/>
              <a:gd name="connsiteX610" fmla="*/ 2124075 w 2838450"/>
              <a:gd name="connsiteY610" fmla="*/ 1762125 h 2314575"/>
              <a:gd name="connsiteX611" fmla="*/ 2162175 w 2838450"/>
              <a:gd name="connsiteY611" fmla="*/ 1733550 h 2314575"/>
              <a:gd name="connsiteX612" fmla="*/ 2171700 w 2838450"/>
              <a:gd name="connsiteY612" fmla="*/ 1704975 h 2314575"/>
              <a:gd name="connsiteX613" fmla="*/ 2190750 w 2838450"/>
              <a:gd name="connsiteY613" fmla="*/ 1704975 h 2314575"/>
              <a:gd name="connsiteX614" fmla="*/ 2181225 w 2838450"/>
              <a:gd name="connsiteY614" fmla="*/ 1685925 h 2314575"/>
              <a:gd name="connsiteX615" fmla="*/ 2200275 w 2838450"/>
              <a:gd name="connsiteY615" fmla="*/ 1685925 h 2314575"/>
              <a:gd name="connsiteX616" fmla="*/ 2209800 w 2838450"/>
              <a:gd name="connsiteY616" fmla="*/ 1647825 h 2314575"/>
              <a:gd name="connsiteX617" fmla="*/ 2247900 w 2838450"/>
              <a:gd name="connsiteY617" fmla="*/ 1895475 h 2314575"/>
              <a:gd name="connsiteX618" fmla="*/ 2200275 w 2838450"/>
              <a:gd name="connsiteY618" fmla="*/ 1866900 h 2314575"/>
              <a:gd name="connsiteX619" fmla="*/ 2181225 w 2838450"/>
              <a:gd name="connsiteY619" fmla="*/ 1885950 h 2314575"/>
              <a:gd name="connsiteX620" fmla="*/ 2162175 w 2838450"/>
              <a:gd name="connsiteY620" fmla="*/ 1866900 h 2314575"/>
              <a:gd name="connsiteX621" fmla="*/ 2162175 w 2838450"/>
              <a:gd name="connsiteY621" fmla="*/ 1828800 h 2314575"/>
              <a:gd name="connsiteX622" fmla="*/ 2143125 w 2838450"/>
              <a:gd name="connsiteY622" fmla="*/ 1828800 h 2314575"/>
              <a:gd name="connsiteX623" fmla="*/ 2181225 w 2838450"/>
              <a:gd name="connsiteY623" fmla="*/ 962025 h 2314575"/>
              <a:gd name="connsiteX624" fmla="*/ 2181225 w 2838450"/>
              <a:gd name="connsiteY624" fmla="*/ 904875 h 2314575"/>
              <a:gd name="connsiteX625" fmla="*/ 2200275 w 2838450"/>
              <a:gd name="connsiteY625" fmla="*/ 885825 h 2314575"/>
              <a:gd name="connsiteX626" fmla="*/ 2228850 w 2838450"/>
              <a:gd name="connsiteY626" fmla="*/ 942975 h 2314575"/>
              <a:gd name="connsiteX627" fmla="*/ 2266950 w 2838450"/>
              <a:gd name="connsiteY627" fmla="*/ 895350 h 2314575"/>
              <a:gd name="connsiteX628" fmla="*/ 2314575 w 2838450"/>
              <a:gd name="connsiteY628" fmla="*/ 876300 h 2314575"/>
              <a:gd name="connsiteX629" fmla="*/ 2324100 w 2838450"/>
              <a:gd name="connsiteY629" fmla="*/ 885825 h 2314575"/>
              <a:gd name="connsiteX630" fmla="*/ 2324100 w 2838450"/>
              <a:gd name="connsiteY630" fmla="*/ 866775 h 2314575"/>
              <a:gd name="connsiteX631" fmla="*/ 2362200 w 2838450"/>
              <a:gd name="connsiteY631" fmla="*/ 866775 h 2314575"/>
              <a:gd name="connsiteX632" fmla="*/ 2352675 w 2838450"/>
              <a:gd name="connsiteY632" fmla="*/ 857250 h 2314575"/>
              <a:gd name="connsiteX633" fmla="*/ 2381250 w 2838450"/>
              <a:gd name="connsiteY633" fmla="*/ 866775 h 2314575"/>
              <a:gd name="connsiteX634" fmla="*/ 2428875 w 2838450"/>
              <a:gd name="connsiteY634" fmla="*/ 819150 h 2314575"/>
              <a:gd name="connsiteX635" fmla="*/ 2219325 w 2838450"/>
              <a:gd name="connsiteY635" fmla="*/ 1057275 h 2314575"/>
              <a:gd name="connsiteX636" fmla="*/ 2200275 w 2838450"/>
              <a:gd name="connsiteY636" fmla="*/ 1019175 h 2314575"/>
              <a:gd name="connsiteX637" fmla="*/ 2162175 w 2838450"/>
              <a:gd name="connsiteY637" fmla="*/ 1000125 h 2314575"/>
              <a:gd name="connsiteX638" fmla="*/ 2181225 w 2838450"/>
              <a:gd name="connsiteY638" fmla="*/ 962025 h 2314575"/>
              <a:gd name="connsiteX639" fmla="*/ 2190750 w 2838450"/>
              <a:gd name="connsiteY639" fmla="*/ 1400175 h 2314575"/>
              <a:gd name="connsiteX640" fmla="*/ 2190750 w 2838450"/>
              <a:gd name="connsiteY640" fmla="*/ 1400175 h 2314575"/>
              <a:gd name="connsiteX641" fmla="*/ 2276475 w 2838450"/>
              <a:gd name="connsiteY641" fmla="*/ 1657350 h 2314575"/>
              <a:gd name="connsiteX642" fmla="*/ 2257425 w 2838450"/>
              <a:gd name="connsiteY642" fmla="*/ 1676400 h 2314575"/>
              <a:gd name="connsiteX643" fmla="*/ 2209800 w 2838450"/>
              <a:gd name="connsiteY643" fmla="*/ 1647825 h 2314575"/>
              <a:gd name="connsiteX644" fmla="*/ 2247900 w 2838450"/>
              <a:gd name="connsiteY644" fmla="*/ 1895475 h 2314575"/>
              <a:gd name="connsiteX645" fmla="*/ 2247900 w 2838450"/>
              <a:gd name="connsiteY645" fmla="*/ 1905000 h 2314575"/>
              <a:gd name="connsiteX646" fmla="*/ 2266950 w 2838450"/>
              <a:gd name="connsiteY646" fmla="*/ 1905000 h 2314575"/>
              <a:gd name="connsiteX647" fmla="*/ 2266950 w 2838450"/>
              <a:gd name="connsiteY647" fmla="*/ 1905000 h 2314575"/>
              <a:gd name="connsiteX648" fmla="*/ 2266950 w 2838450"/>
              <a:gd name="connsiteY648" fmla="*/ 1171575 h 2314575"/>
              <a:gd name="connsiteX649" fmla="*/ 2286000 w 2838450"/>
              <a:gd name="connsiteY649" fmla="*/ 1171575 h 2314575"/>
              <a:gd name="connsiteX650" fmla="*/ 2333625 w 2838450"/>
              <a:gd name="connsiteY650" fmla="*/ 1619250 h 2314575"/>
              <a:gd name="connsiteX651" fmla="*/ 2286000 w 2838450"/>
              <a:gd name="connsiteY651" fmla="*/ 1609725 h 2314575"/>
              <a:gd name="connsiteX652" fmla="*/ 2295525 w 2838450"/>
              <a:gd name="connsiteY652" fmla="*/ 1619250 h 2314575"/>
              <a:gd name="connsiteX653" fmla="*/ 2276475 w 2838450"/>
              <a:gd name="connsiteY653" fmla="*/ 1657350 h 2314575"/>
              <a:gd name="connsiteX654" fmla="*/ 2295525 w 2838450"/>
              <a:gd name="connsiteY654" fmla="*/ 1676400 h 2314575"/>
              <a:gd name="connsiteX655" fmla="*/ 2276475 w 2838450"/>
              <a:gd name="connsiteY655" fmla="*/ 1657350 h 2314575"/>
              <a:gd name="connsiteX656" fmla="*/ 2295525 w 2838450"/>
              <a:gd name="connsiteY656" fmla="*/ 1676400 h 2314575"/>
              <a:gd name="connsiteX657" fmla="*/ 2305050 w 2838450"/>
              <a:gd name="connsiteY657" fmla="*/ 1676400 h 2314575"/>
              <a:gd name="connsiteX658" fmla="*/ 2400300 w 2838450"/>
              <a:gd name="connsiteY658" fmla="*/ 600075 h 2314575"/>
              <a:gd name="connsiteX659" fmla="*/ 2390775 w 2838450"/>
              <a:gd name="connsiteY659" fmla="*/ 581025 h 2314575"/>
              <a:gd name="connsiteX660" fmla="*/ 2419350 w 2838450"/>
              <a:gd name="connsiteY660" fmla="*/ 552450 h 2314575"/>
              <a:gd name="connsiteX661" fmla="*/ 2409825 w 2838450"/>
              <a:gd name="connsiteY661" fmla="*/ 542925 h 2314575"/>
              <a:gd name="connsiteX662" fmla="*/ 2390775 w 2838450"/>
              <a:gd name="connsiteY662" fmla="*/ 561975 h 2314575"/>
              <a:gd name="connsiteX663" fmla="*/ 2352675 w 2838450"/>
              <a:gd name="connsiteY663" fmla="*/ 514350 h 2314575"/>
              <a:gd name="connsiteX664" fmla="*/ 2457450 w 2838450"/>
              <a:gd name="connsiteY664" fmla="*/ 409575 h 2314575"/>
              <a:gd name="connsiteX665" fmla="*/ 2457450 w 2838450"/>
              <a:gd name="connsiteY665" fmla="*/ 428625 h 2314575"/>
              <a:gd name="connsiteX666" fmla="*/ 2476500 w 2838450"/>
              <a:gd name="connsiteY666" fmla="*/ 428625 h 2314575"/>
              <a:gd name="connsiteX667" fmla="*/ 2466975 w 2838450"/>
              <a:gd name="connsiteY667" fmla="*/ 419100 h 2314575"/>
              <a:gd name="connsiteX668" fmla="*/ 2486025 w 2838450"/>
              <a:gd name="connsiteY668" fmla="*/ 361950 h 2314575"/>
              <a:gd name="connsiteX669" fmla="*/ 2514600 w 2838450"/>
              <a:gd name="connsiteY669" fmla="*/ 352425 h 2314575"/>
              <a:gd name="connsiteX670" fmla="*/ 2505075 w 2838450"/>
              <a:gd name="connsiteY670" fmla="*/ 295275 h 2314575"/>
              <a:gd name="connsiteX671" fmla="*/ 2543175 w 2838450"/>
              <a:gd name="connsiteY671" fmla="*/ 238125 h 2314575"/>
              <a:gd name="connsiteX672" fmla="*/ 2533650 w 2838450"/>
              <a:gd name="connsiteY672" fmla="*/ 228600 h 2314575"/>
              <a:gd name="connsiteX673" fmla="*/ 2552700 w 2838450"/>
              <a:gd name="connsiteY673" fmla="*/ 190500 h 2314575"/>
              <a:gd name="connsiteX674" fmla="*/ 2533650 w 2838450"/>
              <a:gd name="connsiteY674" fmla="*/ 190500 h 2314575"/>
              <a:gd name="connsiteX675" fmla="*/ 2514600 w 2838450"/>
              <a:gd name="connsiteY675" fmla="*/ 152400 h 2314575"/>
              <a:gd name="connsiteX676" fmla="*/ 2495550 w 2838450"/>
              <a:gd name="connsiteY676" fmla="*/ 152400 h 2314575"/>
              <a:gd name="connsiteX677" fmla="*/ 2505075 w 2838450"/>
              <a:gd name="connsiteY677" fmla="*/ 161925 h 2314575"/>
              <a:gd name="connsiteX678" fmla="*/ 2476500 w 2838450"/>
              <a:gd name="connsiteY678" fmla="*/ 180975 h 2314575"/>
              <a:gd name="connsiteX679" fmla="*/ 2400300 w 2838450"/>
              <a:gd name="connsiteY679" fmla="*/ 180975 h 2314575"/>
              <a:gd name="connsiteX680" fmla="*/ 2371725 w 2838450"/>
              <a:gd name="connsiteY680" fmla="*/ 142875 h 2314575"/>
              <a:gd name="connsiteX681" fmla="*/ 2371725 w 2838450"/>
              <a:gd name="connsiteY681" fmla="*/ 104775 h 2314575"/>
              <a:gd name="connsiteX682" fmla="*/ 2343150 w 2838450"/>
              <a:gd name="connsiteY682" fmla="*/ 76200 h 2314575"/>
              <a:gd name="connsiteX683" fmla="*/ 2324100 w 2838450"/>
              <a:gd name="connsiteY683" fmla="*/ 95250 h 2314575"/>
              <a:gd name="connsiteX684" fmla="*/ 2295525 w 2838450"/>
              <a:gd name="connsiteY684" fmla="*/ 66675 h 2314575"/>
              <a:gd name="connsiteX685" fmla="*/ 2324100 w 2838450"/>
              <a:gd name="connsiteY685" fmla="*/ 19050 h 2314575"/>
              <a:gd name="connsiteX686" fmla="*/ 2305050 w 2838450"/>
              <a:gd name="connsiteY686" fmla="*/ 0 h 2314575"/>
              <a:gd name="connsiteX687" fmla="*/ 2314575 w 2838450"/>
              <a:gd name="connsiteY687" fmla="*/ 1676400 h 2314575"/>
              <a:gd name="connsiteX688" fmla="*/ 2314575 w 2838450"/>
              <a:gd name="connsiteY688" fmla="*/ 1676400 h 2314575"/>
              <a:gd name="connsiteX689" fmla="*/ 2324100 w 2838450"/>
              <a:gd name="connsiteY689" fmla="*/ 1676400 h 2314575"/>
              <a:gd name="connsiteX690" fmla="*/ 2333625 w 2838450"/>
              <a:gd name="connsiteY690" fmla="*/ 1676400 h 2314575"/>
              <a:gd name="connsiteX691" fmla="*/ 2333625 w 2838450"/>
              <a:gd name="connsiteY691" fmla="*/ 1676400 h 2314575"/>
              <a:gd name="connsiteX692" fmla="*/ 2343150 w 2838450"/>
              <a:gd name="connsiteY692" fmla="*/ 1666875 h 2314575"/>
              <a:gd name="connsiteX693" fmla="*/ 2352675 w 2838450"/>
              <a:gd name="connsiteY693" fmla="*/ 1666875 h 2314575"/>
              <a:gd name="connsiteX694" fmla="*/ 2362200 w 2838450"/>
              <a:gd name="connsiteY694" fmla="*/ 1666875 h 2314575"/>
              <a:gd name="connsiteX695" fmla="*/ 2371725 w 2838450"/>
              <a:gd name="connsiteY695" fmla="*/ 1666875 h 2314575"/>
              <a:gd name="connsiteX696" fmla="*/ 2381250 w 2838450"/>
              <a:gd name="connsiteY696" fmla="*/ 1666875 h 2314575"/>
              <a:gd name="connsiteX697" fmla="*/ 2657475 w 2838450"/>
              <a:gd name="connsiteY697" fmla="*/ 762000 h 2314575"/>
              <a:gd name="connsiteX698" fmla="*/ 2628900 w 2838450"/>
              <a:gd name="connsiteY698" fmla="*/ 733425 h 2314575"/>
              <a:gd name="connsiteX699" fmla="*/ 2638425 w 2838450"/>
              <a:gd name="connsiteY699" fmla="*/ 723900 h 2314575"/>
              <a:gd name="connsiteX700" fmla="*/ 2600325 w 2838450"/>
              <a:gd name="connsiteY700" fmla="*/ 704850 h 2314575"/>
              <a:gd name="connsiteX701" fmla="*/ 2609850 w 2838450"/>
              <a:gd name="connsiteY701" fmla="*/ 695325 h 2314575"/>
              <a:gd name="connsiteX702" fmla="*/ 2590800 w 2838450"/>
              <a:gd name="connsiteY702" fmla="*/ 676275 h 2314575"/>
              <a:gd name="connsiteX703" fmla="*/ 2562225 w 2838450"/>
              <a:gd name="connsiteY703" fmla="*/ 685800 h 2314575"/>
              <a:gd name="connsiteX704" fmla="*/ 2495550 w 2838450"/>
              <a:gd name="connsiteY704" fmla="*/ 647700 h 2314575"/>
              <a:gd name="connsiteX705" fmla="*/ 2466975 w 2838450"/>
              <a:gd name="connsiteY705" fmla="*/ 657225 h 2314575"/>
              <a:gd name="connsiteX706" fmla="*/ 2438400 w 2838450"/>
              <a:gd name="connsiteY706" fmla="*/ 628650 h 2314575"/>
              <a:gd name="connsiteX707" fmla="*/ 2447925 w 2838450"/>
              <a:gd name="connsiteY707" fmla="*/ 609600 h 2314575"/>
              <a:gd name="connsiteX708" fmla="*/ 2428875 w 2838450"/>
              <a:gd name="connsiteY708" fmla="*/ 590550 h 2314575"/>
              <a:gd name="connsiteX709" fmla="*/ 2400300 w 2838450"/>
              <a:gd name="connsiteY709" fmla="*/ 600075 h 2314575"/>
              <a:gd name="connsiteX710" fmla="*/ 2400300 w 2838450"/>
              <a:gd name="connsiteY710" fmla="*/ 600075 h 2314575"/>
              <a:gd name="connsiteX711" fmla="*/ 2371725 w 2838450"/>
              <a:gd name="connsiteY711" fmla="*/ 628650 h 2314575"/>
              <a:gd name="connsiteX712" fmla="*/ 2381250 w 2838450"/>
              <a:gd name="connsiteY712" fmla="*/ 638175 h 2314575"/>
              <a:gd name="connsiteX713" fmla="*/ 2324100 w 2838450"/>
              <a:gd name="connsiteY713" fmla="*/ 609600 h 2314575"/>
              <a:gd name="connsiteX714" fmla="*/ 2314575 w 2838450"/>
              <a:gd name="connsiteY714" fmla="*/ 638175 h 2314575"/>
              <a:gd name="connsiteX715" fmla="*/ 2333625 w 2838450"/>
              <a:gd name="connsiteY715" fmla="*/ 638175 h 2314575"/>
              <a:gd name="connsiteX716" fmla="*/ 2352675 w 2838450"/>
              <a:gd name="connsiteY716" fmla="*/ 752475 h 2314575"/>
              <a:gd name="connsiteX717" fmla="*/ 2390775 w 2838450"/>
              <a:gd name="connsiteY717" fmla="*/ 733425 h 2314575"/>
              <a:gd name="connsiteX718" fmla="*/ 2419350 w 2838450"/>
              <a:gd name="connsiteY718" fmla="*/ 781050 h 2314575"/>
              <a:gd name="connsiteX719" fmla="*/ 2419350 w 2838450"/>
              <a:gd name="connsiteY719" fmla="*/ 800100 h 2314575"/>
              <a:gd name="connsiteX720" fmla="*/ 2400300 w 2838450"/>
              <a:gd name="connsiteY720" fmla="*/ 800100 h 2314575"/>
              <a:gd name="connsiteX721" fmla="*/ 2428875 w 2838450"/>
              <a:gd name="connsiteY721" fmla="*/ 819150 h 2314575"/>
              <a:gd name="connsiteX722" fmla="*/ 2428875 w 2838450"/>
              <a:gd name="connsiteY722" fmla="*/ 819150 h 2314575"/>
              <a:gd name="connsiteX723" fmla="*/ 2438400 w 2838450"/>
              <a:gd name="connsiteY723" fmla="*/ 809625 h 2314575"/>
              <a:gd name="connsiteX724" fmla="*/ 2466975 w 2838450"/>
              <a:gd name="connsiteY724" fmla="*/ 838200 h 2314575"/>
              <a:gd name="connsiteX725" fmla="*/ 2466975 w 2838450"/>
              <a:gd name="connsiteY725" fmla="*/ 857250 h 2314575"/>
              <a:gd name="connsiteX726" fmla="*/ 2486025 w 2838450"/>
              <a:gd name="connsiteY726" fmla="*/ 838200 h 2314575"/>
              <a:gd name="connsiteX727" fmla="*/ 2524125 w 2838450"/>
              <a:gd name="connsiteY727" fmla="*/ 914400 h 2314575"/>
              <a:gd name="connsiteX728" fmla="*/ 2514600 w 2838450"/>
              <a:gd name="connsiteY728" fmla="*/ 942975 h 2314575"/>
              <a:gd name="connsiteX729" fmla="*/ 2543175 w 2838450"/>
              <a:gd name="connsiteY729" fmla="*/ 981075 h 2314575"/>
              <a:gd name="connsiteX730" fmla="*/ 2533650 w 2838450"/>
              <a:gd name="connsiteY730" fmla="*/ 1000125 h 2314575"/>
              <a:gd name="connsiteX731" fmla="*/ 2838450 w 2838450"/>
              <a:gd name="connsiteY731" fmla="*/ 809625 h 2314575"/>
              <a:gd name="connsiteX732" fmla="*/ 2790825 w 2838450"/>
              <a:gd name="connsiteY732" fmla="*/ 800100 h 2314575"/>
              <a:gd name="connsiteX733" fmla="*/ 2790825 w 2838450"/>
              <a:gd name="connsiteY733" fmla="*/ 762000 h 2314575"/>
              <a:gd name="connsiteX734" fmla="*/ 2714625 w 2838450"/>
              <a:gd name="connsiteY734" fmla="*/ 800100 h 2314575"/>
              <a:gd name="connsiteX735" fmla="*/ 2686050 w 2838450"/>
              <a:gd name="connsiteY735" fmla="*/ 762000 h 2314575"/>
              <a:gd name="connsiteX736" fmla="*/ 2657475 w 2838450"/>
              <a:gd name="connsiteY736" fmla="*/ 762000 h 2314575"/>
              <a:gd name="connsiteX737" fmla="*/ 1457325 w 2838450"/>
              <a:gd name="connsiteY737" fmla="*/ 1371600 h 2314575"/>
              <a:gd name="connsiteX738" fmla="*/ 1457325 w 2838450"/>
              <a:gd name="connsiteY738" fmla="*/ 1371600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</a:cxnLst>
            <a:rect l="l" t="t" r="r" b="b"/>
            <a:pathLst>
              <a:path w="2838450" h="2314575">
                <a:moveTo>
                  <a:pt x="581025" y="1333500"/>
                </a:moveTo>
                <a:lnTo>
                  <a:pt x="561975" y="1314450"/>
                </a:lnTo>
                <a:lnTo>
                  <a:pt x="466725" y="1304925"/>
                </a:lnTo>
                <a:lnTo>
                  <a:pt x="390525" y="1323975"/>
                </a:lnTo>
                <a:lnTo>
                  <a:pt x="381000" y="1352550"/>
                </a:lnTo>
                <a:lnTo>
                  <a:pt x="295275" y="1362075"/>
                </a:lnTo>
                <a:lnTo>
                  <a:pt x="304800" y="1371600"/>
                </a:lnTo>
                <a:lnTo>
                  <a:pt x="285750" y="1381125"/>
                </a:lnTo>
                <a:lnTo>
                  <a:pt x="247650" y="1381125"/>
                </a:lnTo>
                <a:lnTo>
                  <a:pt x="190500" y="1352550"/>
                </a:lnTo>
                <a:lnTo>
                  <a:pt x="152400" y="1390650"/>
                </a:lnTo>
                <a:lnTo>
                  <a:pt x="114300" y="1371600"/>
                </a:lnTo>
                <a:lnTo>
                  <a:pt x="76200" y="1381125"/>
                </a:lnTo>
                <a:lnTo>
                  <a:pt x="57150" y="1419225"/>
                </a:lnTo>
                <a:lnTo>
                  <a:pt x="38100" y="1438275"/>
                </a:lnTo>
                <a:lnTo>
                  <a:pt x="0" y="1438275"/>
                </a:lnTo>
                <a:lnTo>
                  <a:pt x="9525" y="1447800"/>
                </a:lnTo>
                <a:moveTo>
                  <a:pt x="1019175" y="1562100"/>
                </a:moveTo>
                <a:lnTo>
                  <a:pt x="1000125" y="1562100"/>
                </a:lnTo>
                <a:lnTo>
                  <a:pt x="1000125" y="1581150"/>
                </a:lnTo>
                <a:lnTo>
                  <a:pt x="962025" y="1600200"/>
                </a:lnTo>
                <a:lnTo>
                  <a:pt x="971550" y="1619250"/>
                </a:lnTo>
                <a:lnTo>
                  <a:pt x="933450" y="1600200"/>
                </a:lnTo>
                <a:lnTo>
                  <a:pt x="942975" y="1619250"/>
                </a:lnTo>
                <a:lnTo>
                  <a:pt x="914400" y="1619250"/>
                </a:lnTo>
                <a:lnTo>
                  <a:pt x="895350" y="1581150"/>
                </a:lnTo>
                <a:lnTo>
                  <a:pt x="885825" y="1590675"/>
                </a:lnTo>
                <a:lnTo>
                  <a:pt x="885825" y="1571625"/>
                </a:lnTo>
                <a:lnTo>
                  <a:pt x="847725" y="1552575"/>
                </a:lnTo>
                <a:lnTo>
                  <a:pt x="809625" y="1571625"/>
                </a:lnTo>
                <a:lnTo>
                  <a:pt x="609600" y="1504950"/>
                </a:lnTo>
                <a:lnTo>
                  <a:pt x="581025" y="1466850"/>
                </a:lnTo>
                <a:lnTo>
                  <a:pt x="581025" y="1333500"/>
                </a:lnTo>
                <a:moveTo>
                  <a:pt x="733425" y="1123950"/>
                </a:moveTo>
                <a:lnTo>
                  <a:pt x="609600" y="1162050"/>
                </a:lnTo>
                <a:lnTo>
                  <a:pt x="609600" y="1181100"/>
                </a:lnTo>
                <a:lnTo>
                  <a:pt x="628650" y="1181100"/>
                </a:lnTo>
                <a:lnTo>
                  <a:pt x="628650" y="1219200"/>
                </a:lnTo>
                <a:lnTo>
                  <a:pt x="666750" y="1247775"/>
                </a:lnTo>
                <a:lnTo>
                  <a:pt x="666750" y="1266825"/>
                </a:lnTo>
                <a:lnTo>
                  <a:pt x="638175" y="1285875"/>
                </a:lnTo>
                <a:lnTo>
                  <a:pt x="657225" y="1304925"/>
                </a:lnTo>
                <a:lnTo>
                  <a:pt x="647700" y="1333500"/>
                </a:lnTo>
                <a:lnTo>
                  <a:pt x="609600" y="1314450"/>
                </a:lnTo>
                <a:lnTo>
                  <a:pt x="581025" y="1333500"/>
                </a:lnTo>
                <a:moveTo>
                  <a:pt x="1209675" y="1447800"/>
                </a:moveTo>
                <a:lnTo>
                  <a:pt x="1257300" y="1457325"/>
                </a:lnTo>
                <a:lnTo>
                  <a:pt x="1266825" y="1438275"/>
                </a:lnTo>
                <a:lnTo>
                  <a:pt x="1247775" y="1419225"/>
                </a:lnTo>
                <a:lnTo>
                  <a:pt x="1276350" y="1390650"/>
                </a:lnTo>
                <a:lnTo>
                  <a:pt x="1266825" y="1381125"/>
                </a:lnTo>
                <a:lnTo>
                  <a:pt x="1285875" y="1362075"/>
                </a:lnTo>
                <a:lnTo>
                  <a:pt x="1295400" y="1371600"/>
                </a:lnTo>
                <a:lnTo>
                  <a:pt x="1285875" y="1352550"/>
                </a:lnTo>
                <a:lnTo>
                  <a:pt x="1304925" y="1333500"/>
                </a:lnTo>
                <a:lnTo>
                  <a:pt x="1276350" y="1266825"/>
                </a:lnTo>
                <a:lnTo>
                  <a:pt x="1285875" y="1257300"/>
                </a:lnTo>
                <a:lnTo>
                  <a:pt x="1247775" y="1219200"/>
                </a:lnTo>
                <a:lnTo>
                  <a:pt x="1200150" y="1209675"/>
                </a:lnTo>
                <a:lnTo>
                  <a:pt x="1143000" y="1162050"/>
                </a:lnTo>
                <a:lnTo>
                  <a:pt x="1143000" y="1181100"/>
                </a:lnTo>
                <a:lnTo>
                  <a:pt x="1085850" y="1123950"/>
                </a:lnTo>
                <a:lnTo>
                  <a:pt x="1057275" y="1123950"/>
                </a:lnTo>
                <a:lnTo>
                  <a:pt x="1038225" y="1143000"/>
                </a:lnTo>
                <a:lnTo>
                  <a:pt x="981075" y="1114425"/>
                </a:lnTo>
                <a:lnTo>
                  <a:pt x="981075" y="1152525"/>
                </a:lnTo>
                <a:lnTo>
                  <a:pt x="942975" y="1190625"/>
                </a:lnTo>
                <a:lnTo>
                  <a:pt x="904875" y="1171575"/>
                </a:lnTo>
                <a:lnTo>
                  <a:pt x="857250" y="1171575"/>
                </a:lnTo>
                <a:lnTo>
                  <a:pt x="838200" y="1143000"/>
                </a:lnTo>
                <a:lnTo>
                  <a:pt x="819150" y="1152525"/>
                </a:lnTo>
                <a:lnTo>
                  <a:pt x="771525" y="1133475"/>
                </a:lnTo>
                <a:lnTo>
                  <a:pt x="771525" y="1114425"/>
                </a:lnTo>
                <a:lnTo>
                  <a:pt x="733425" y="1123950"/>
                </a:lnTo>
                <a:moveTo>
                  <a:pt x="942975" y="866775"/>
                </a:moveTo>
                <a:lnTo>
                  <a:pt x="923925" y="885825"/>
                </a:lnTo>
                <a:lnTo>
                  <a:pt x="923925" y="923925"/>
                </a:lnTo>
                <a:lnTo>
                  <a:pt x="885825" y="952500"/>
                </a:lnTo>
                <a:lnTo>
                  <a:pt x="885825" y="933450"/>
                </a:lnTo>
                <a:lnTo>
                  <a:pt x="866775" y="933450"/>
                </a:lnTo>
                <a:lnTo>
                  <a:pt x="800100" y="1009650"/>
                </a:lnTo>
                <a:lnTo>
                  <a:pt x="762000" y="1019175"/>
                </a:lnTo>
                <a:lnTo>
                  <a:pt x="723900" y="1114425"/>
                </a:lnTo>
                <a:lnTo>
                  <a:pt x="733425" y="1123950"/>
                </a:lnTo>
                <a:moveTo>
                  <a:pt x="1371600" y="1238250"/>
                </a:moveTo>
                <a:lnTo>
                  <a:pt x="1323975" y="1209675"/>
                </a:lnTo>
                <a:lnTo>
                  <a:pt x="1323975" y="1171575"/>
                </a:lnTo>
                <a:lnTo>
                  <a:pt x="1371600" y="1133475"/>
                </a:lnTo>
                <a:lnTo>
                  <a:pt x="1352550" y="1095375"/>
                </a:lnTo>
                <a:lnTo>
                  <a:pt x="1304925" y="1123950"/>
                </a:lnTo>
                <a:lnTo>
                  <a:pt x="1238250" y="1123950"/>
                </a:lnTo>
                <a:lnTo>
                  <a:pt x="1247775" y="1152525"/>
                </a:lnTo>
                <a:lnTo>
                  <a:pt x="1190625" y="1133475"/>
                </a:lnTo>
                <a:lnTo>
                  <a:pt x="1190625" y="1114425"/>
                </a:lnTo>
                <a:lnTo>
                  <a:pt x="1162050" y="1085850"/>
                </a:lnTo>
                <a:lnTo>
                  <a:pt x="1114425" y="1066800"/>
                </a:lnTo>
                <a:lnTo>
                  <a:pt x="1152525" y="1038225"/>
                </a:lnTo>
                <a:lnTo>
                  <a:pt x="1152525" y="1000125"/>
                </a:lnTo>
                <a:lnTo>
                  <a:pt x="1123950" y="990600"/>
                </a:lnTo>
                <a:lnTo>
                  <a:pt x="1076325" y="1019175"/>
                </a:lnTo>
                <a:lnTo>
                  <a:pt x="1047750" y="1019175"/>
                </a:lnTo>
                <a:lnTo>
                  <a:pt x="1047750" y="990600"/>
                </a:lnTo>
                <a:lnTo>
                  <a:pt x="1009650" y="962025"/>
                </a:lnTo>
                <a:lnTo>
                  <a:pt x="1028700" y="942975"/>
                </a:lnTo>
                <a:lnTo>
                  <a:pt x="990600" y="857250"/>
                </a:lnTo>
                <a:moveTo>
                  <a:pt x="1238250" y="1495425"/>
                </a:moveTo>
                <a:lnTo>
                  <a:pt x="1238250" y="1514475"/>
                </a:lnTo>
                <a:lnTo>
                  <a:pt x="1200150" y="1514475"/>
                </a:lnTo>
                <a:lnTo>
                  <a:pt x="1209675" y="1543050"/>
                </a:lnTo>
                <a:lnTo>
                  <a:pt x="1171575" y="1562100"/>
                </a:lnTo>
                <a:lnTo>
                  <a:pt x="1143000" y="1552575"/>
                </a:lnTo>
                <a:lnTo>
                  <a:pt x="1143000" y="1533525"/>
                </a:lnTo>
                <a:lnTo>
                  <a:pt x="1123950" y="1552575"/>
                </a:lnTo>
                <a:lnTo>
                  <a:pt x="1095375" y="1524000"/>
                </a:lnTo>
                <a:lnTo>
                  <a:pt x="1076325" y="1524000"/>
                </a:lnTo>
                <a:lnTo>
                  <a:pt x="1057275" y="1466850"/>
                </a:lnTo>
                <a:lnTo>
                  <a:pt x="1028700" y="1457325"/>
                </a:lnTo>
                <a:lnTo>
                  <a:pt x="1000125" y="1485900"/>
                </a:lnTo>
                <a:lnTo>
                  <a:pt x="1019175" y="1504950"/>
                </a:lnTo>
                <a:lnTo>
                  <a:pt x="1000125" y="1543050"/>
                </a:lnTo>
                <a:lnTo>
                  <a:pt x="1019175" y="1562100"/>
                </a:lnTo>
                <a:moveTo>
                  <a:pt x="1095375" y="1771650"/>
                </a:moveTo>
                <a:lnTo>
                  <a:pt x="1085850" y="1676400"/>
                </a:lnTo>
                <a:lnTo>
                  <a:pt x="1066800" y="1647825"/>
                </a:lnTo>
                <a:lnTo>
                  <a:pt x="1076325" y="1638300"/>
                </a:lnTo>
                <a:lnTo>
                  <a:pt x="1057275" y="1619250"/>
                </a:lnTo>
                <a:lnTo>
                  <a:pt x="1047750" y="1571625"/>
                </a:lnTo>
                <a:lnTo>
                  <a:pt x="1019175" y="1562100"/>
                </a:lnTo>
                <a:moveTo>
                  <a:pt x="1038225" y="1838325"/>
                </a:moveTo>
                <a:lnTo>
                  <a:pt x="1076325" y="1828800"/>
                </a:lnTo>
                <a:lnTo>
                  <a:pt x="1066800" y="1800225"/>
                </a:lnTo>
                <a:lnTo>
                  <a:pt x="1085850" y="1800225"/>
                </a:lnTo>
                <a:lnTo>
                  <a:pt x="1095375" y="1771650"/>
                </a:lnTo>
                <a:moveTo>
                  <a:pt x="1428750" y="1866900"/>
                </a:moveTo>
                <a:lnTo>
                  <a:pt x="1419225" y="1838325"/>
                </a:lnTo>
                <a:lnTo>
                  <a:pt x="1400175" y="1857375"/>
                </a:lnTo>
                <a:lnTo>
                  <a:pt x="1381125" y="1847850"/>
                </a:lnTo>
                <a:lnTo>
                  <a:pt x="1381125" y="1809750"/>
                </a:lnTo>
                <a:lnTo>
                  <a:pt x="1343025" y="1809750"/>
                </a:lnTo>
                <a:lnTo>
                  <a:pt x="1352550" y="1819275"/>
                </a:lnTo>
                <a:lnTo>
                  <a:pt x="1323975" y="1847850"/>
                </a:lnTo>
                <a:lnTo>
                  <a:pt x="1333500" y="1857375"/>
                </a:lnTo>
                <a:lnTo>
                  <a:pt x="1295400" y="1895475"/>
                </a:lnTo>
                <a:lnTo>
                  <a:pt x="1304925" y="1943100"/>
                </a:lnTo>
                <a:lnTo>
                  <a:pt x="1238250" y="1962150"/>
                </a:lnTo>
                <a:lnTo>
                  <a:pt x="1200150" y="1905000"/>
                </a:lnTo>
                <a:lnTo>
                  <a:pt x="1209675" y="1895475"/>
                </a:lnTo>
                <a:lnTo>
                  <a:pt x="1143000" y="1847850"/>
                </a:lnTo>
                <a:lnTo>
                  <a:pt x="1152525" y="1838325"/>
                </a:lnTo>
                <a:lnTo>
                  <a:pt x="1123950" y="1800225"/>
                </a:lnTo>
                <a:lnTo>
                  <a:pt x="1104900" y="1838325"/>
                </a:lnTo>
                <a:lnTo>
                  <a:pt x="1095375" y="1771650"/>
                </a:lnTo>
                <a:moveTo>
                  <a:pt x="1209675" y="1447800"/>
                </a:moveTo>
                <a:lnTo>
                  <a:pt x="1181100" y="1447800"/>
                </a:lnTo>
                <a:lnTo>
                  <a:pt x="1219200" y="1495425"/>
                </a:lnTo>
                <a:lnTo>
                  <a:pt x="1228725" y="1485900"/>
                </a:lnTo>
                <a:lnTo>
                  <a:pt x="1228725" y="1504950"/>
                </a:lnTo>
                <a:lnTo>
                  <a:pt x="1238250" y="1495425"/>
                </a:lnTo>
                <a:moveTo>
                  <a:pt x="1438275" y="1543050"/>
                </a:moveTo>
                <a:lnTo>
                  <a:pt x="1419225" y="1562100"/>
                </a:lnTo>
                <a:lnTo>
                  <a:pt x="1390650" y="1552575"/>
                </a:lnTo>
                <a:lnTo>
                  <a:pt x="1371600" y="1533525"/>
                </a:lnTo>
                <a:lnTo>
                  <a:pt x="1371600" y="1495425"/>
                </a:lnTo>
                <a:lnTo>
                  <a:pt x="1333500" y="1476375"/>
                </a:lnTo>
                <a:lnTo>
                  <a:pt x="1323975" y="1485900"/>
                </a:lnTo>
                <a:lnTo>
                  <a:pt x="1304925" y="1447800"/>
                </a:lnTo>
                <a:lnTo>
                  <a:pt x="1257300" y="1466850"/>
                </a:lnTo>
                <a:lnTo>
                  <a:pt x="1276350" y="1504950"/>
                </a:lnTo>
                <a:lnTo>
                  <a:pt x="1257300" y="1524000"/>
                </a:lnTo>
                <a:lnTo>
                  <a:pt x="1238250" y="1524000"/>
                </a:lnTo>
                <a:lnTo>
                  <a:pt x="1238250" y="1495425"/>
                </a:lnTo>
                <a:moveTo>
                  <a:pt x="1552575" y="1209675"/>
                </a:moveTo>
                <a:lnTo>
                  <a:pt x="1495425" y="1181100"/>
                </a:lnTo>
                <a:lnTo>
                  <a:pt x="1524000" y="1133475"/>
                </a:lnTo>
                <a:lnTo>
                  <a:pt x="1514475" y="1104900"/>
                </a:lnTo>
                <a:lnTo>
                  <a:pt x="1495425" y="1104900"/>
                </a:lnTo>
                <a:lnTo>
                  <a:pt x="1457325" y="1143000"/>
                </a:lnTo>
                <a:lnTo>
                  <a:pt x="1447800" y="1219200"/>
                </a:lnTo>
                <a:lnTo>
                  <a:pt x="1371600" y="1238250"/>
                </a:lnTo>
                <a:moveTo>
                  <a:pt x="1371600" y="1238250"/>
                </a:moveTo>
                <a:lnTo>
                  <a:pt x="1390650" y="1238250"/>
                </a:lnTo>
                <a:lnTo>
                  <a:pt x="1390650" y="1257300"/>
                </a:lnTo>
                <a:lnTo>
                  <a:pt x="1400175" y="1247775"/>
                </a:lnTo>
                <a:lnTo>
                  <a:pt x="1428750" y="1276350"/>
                </a:lnTo>
                <a:lnTo>
                  <a:pt x="1428750" y="1352550"/>
                </a:lnTo>
                <a:lnTo>
                  <a:pt x="1438275" y="1343025"/>
                </a:lnTo>
                <a:lnTo>
                  <a:pt x="1485900" y="1390650"/>
                </a:lnTo>
                <a:lnTo>
                  <a:pt x="1485900" y="1352550"/>
                </a:lnTo>
                <a:lnTo>
                  <a:pt x="1514475" y="1343025"/>
                </a:lnTo>
                <a:lnTo>
                  <a:pt x="1514475" y="1323975"/>
                </a:lnTo>
                <a:lnTo>
                  <a:pt x="1485900" y="1295400"/>
                </a:lnTo>
                <a:lnTo>
                  <a:pt x="1504950" y="1276350"/>
                </a:lnTo>
                <a:lnTo>
                  <a:pt x="1495425" y="1266825"/>
                </a:lnTo>
                <a:lnTo>
                  <a:pt x="1533525" y="1257300"/>
                </a:lnTo>
                <a:moveTo>
                  <a:pt x="1428750" y="1866900"/>
                </a:moveTo>
                <a:lnTo>
                  <a:pt x="1428750" y="1885950"/>
                </a:lnTo>
                <a:lnTo>
                  <a:pt x="1381125" y="1876425"/>
                </a:lnTo>
                <a:lnTo>
                  <a:pt x="1333500" y="1905000"/>
                </a:lnTo>
                <a:lnTo>
                  <a:pt x="1343025" y="1933575"/>
                </a:lnTo>
                <a:lnTo>
                  <a:pt x="1390650" y="1943100"/>
                </a:lnTo>
                <a:lnTo>
                  <a:pt x="1371600" y="1990725"/>
                </a:lnTo>
                <a:lnTo>
                  <a:pt x="1400175" y="2019300"/>
                </a:lnTo>
                <a:lnTo>
                  <a:pt x="1390650" y="2047875"/>
                </a:lnTo>
                <a:moveTo>
                  <a:pt x="1390650" y="2047875"/>
                </a:moveTo>
                <a:lnTo>
                  <a:pt x="1390650" y="2066925"/>
                </a:lnTo>
                <a:lnTo>
                  <a:pt x="1428750" y="2085975"/>
                </a:lnTo>
                <a:lnTo>
                  <a:pt x="1476375" y="2085975"/>
                </a:lnTo>
                <a:lnTo>
                  <a:pt x="1476375" y="2105025"/>
                </a:lnTo>
                <a:lnTo>
                  <a:pt x="1438275" y="2133600"/>
                </a:lnTo>
                <a:moveTo>
                  <a:pt x="1657350" y="1971675"/>
                </a:moveTo>
                <a:lnTo>
                  <a:pt x="1628775" y="1981200"/>
                </a:lnTo>
                <a:lnTo>
                  <a:pt x="1628775" y="2000250"/>
                </a:lnTo>
                <a:lnTo>
                  <a:pt x="1619250" y="1990725"/>
                </a:lnTo>
                <a:lnTo>
                  <a:pt x="1571625" y="2019300"/>
                </a:lnTo>
                <a:lnTo>
                  <a:pt x="1543050" y="2019300"/>
                </a:lnTo>
                <a:lnTo>
                  <a:pt x="1533525" y="1990725"/>
                </a:lnTo>
                <a:lnTo>
                  <a:pt x="1524000" y="2019300"/>
                </a:lnTo>
                <a:lnTo>
                  <a:pt x="1514475" y="2009775"/>
                </a:lnTo>
                <a:lnTo>
                  <a:pt x="1476375" y="2028825"/>
                </a:lnTo>
                <a:lnTo>
                  <a:pt x="1476375" y="2047875"/>
                </a:lnTo>
                <a:lnTo>
                  <a:pt x="1428750" y="2028825"/>
                </a:lnTo>
                <a:lnTo>
                  <a:pt x="1390650" y="2047875"/>
                </a:lnTo>
                <a:moveTo>
                  <a:pt x="1485900" y="1819275"/>
                </a:moveTo>
                <a:lnTo>
                  <a:pt x="1466850" y="1800225"/>
                </a:lnTo>
                <a:lnTo>
                  <a:pt x="1447800" y="1819275"/>
                </a:lnTo>
                <a:lnTo>
                  <a:pt x="1485900" y="1847850"/>
                </a:lnTo>
                <a:lnTo>
                  <a:pt x="1476375" y="1866900"/>
                </a:lnTo>
                <a:lnTo>
                  <a:pt x="1428750" y="1866900"/>
                </a:lnTo>
                <a:moveTo>
                  <a:pt x="1533525" y="1257300"/>
                </a:moveTo>
                <a:lnTo>
                  <a:pt x="1533525" y="1276350"/>
                </a:lnTo>
                <a:lnTo>
                  <a:pt x="1571625" y="1295400"/>
                </a:lnTo>
                <a:lnTo>
                  <a:pt x="1581150" y="1285875"/>
                </a:lnTo>
                <a:lnTo>
                  <a:pt x="1571625" y="1295400"/>
                </a:lnTo>
                <a:lnTo>
                  <a:pt x="1609725" y="1314450"/>
                </a:lnTo>
                <a:lnTo>
                  <a:pt x="1609725" y="1371600"/>
                </a:lnTo>
                <a:lnTo>
                  <a:pt x="1571625" y="1390650"/>
                </a:lnTo>
                <a:lnTo>
                  <a:pt x="1562100" y="1381125"/>
                </a:lnTo>
                <a:lnTo>
                  <a:pt x="1552575" y="1409700"/>
                </a:lnTo>
                <a:lnTo>
                  <a:pt x="1504950" y="1400175"/>
                </a:lnTo>
                <a:lnTo>
                  <a:pt x="1485900" y="1428750"/>
                </a:lnTo>
                <a:lnTo>
                  <a:pt x="1504950" y="1447800"/>
                </a:lnTo>
                <a:lnTo>
                  <a:pt x="1485900" y="1476375"/>
                </a:lnTo>
                <a:lnTo>
                  <a:pt x="1495425" y="1485900"/>
                </a:lnTo>
                <a:lnTo>
                  <a:pt x="1466850" y="1495425"/>
                </a:lnTo>
                <a:lnTo>
                  <a:pt x="1466850" y="1524000"/>
                </a:lnTo>
                <a:lnTo>
                  <a:pt x="1438275" y="1543050"/>
                </a:lnTo>
                <a:moveTo>
                  <a:pt x="1600200" y="1581150"/>
                </a:moveTo>
                <a:lnTo>
                  <a:pt x="1571625" y="1590675"/>
                </a:lnTo>
                <a:lnTo>
                  <a:pt x="1543050" y="1562100"/>
                </a:lnTo>
                <a:lnTo>
                  <a:pt x="1533525" y="1571625"/>
                </a:lnTo>
                <a:lnTo>
                  <a:pt x="1514475" y="1552575"/>
                </a:lnTo>
                <a:lnTo>
                  <a:pt x="1485900" y="1562100"/>
                </a:lnTo>
                <a:lnTo>
                  <a:pt x="1466850" y="1543050"/>
                </a:lnTo>
                <a:lnTo>
                  <a:pt x="1438275" y="1543050"/>
                </a:lnTo>
                <a:moveTo>
                  <a:pt x="1647825" y="1819275"/>
                </a:moveTo>
                <a:lnTo>
                  <a:pt x="1628775" y="1838325"/>
                </a:lnTo>
                <a:lnTo>
                  <a:pt x="1590675" y="1800225"/>
                </a:lnTo>
                <a:lnTo>
                  <a:pt x="1590675" y="1781175"/>
                </a:lnTo>
                <a:lnTo>
                  <a:pt x="1562100" y="1790700"/>
                </a:lnTo>
                <a:lnTo>
                  <a:pt x="1562100" y="1771650"/>
                </a:lnTo>
                <a:lnTo>
                  <a:pt x="1543050" y="1771650"/>
                </a:lnTo>
                <a:lnTo>
                  <a:pt x="1543050" y="1790700"/>
                </a:lnTo>
                <a:lnTo>
                  <a:pt x="1524000" y="1790700"/>
                </a:lnTo>
                <a:lnTo>
                  <a:pt x="1495425" y="1819275"/>
                </a:lnTo>
                <a:lnTo>
                  <a:pt x="1495425" y="1800225"/>
                </a:lnTo>
                <a:lnTo>
                  <a:pt x="1485900" y="1819275"/>
                </a:lnTo>
                <a:moveTo>
                  <a:pt x="1485900" y="1819275"/>
                </a:moveTo>
                <a:lnTo>
                  <a:pt x="1485900" y="1800225"/>
                </a:lnTo>
                <a:lnTo>
                  <a:pt x="1457325" y="1790700"/>
                </a:lnTo>
                <a:lnTo>
                  <a:pt x="1428750" y="1752600"/>
                </a:lnTo>
                <a:lnTo>
                  <a:pt x="1466850" y="1695450"/>
                </a:lnTo>
                <a:lnTo>
                  <a:pt x="1514475" y="1724025"/>
                </a:lnTo>
                <a:lnTo>
                  <a:pt x="1552575" y="1685925"/>
                </a:lnTo>
                <a:lnTo>
                  <a:pt x="1543050" y="1676400"/>
                </a:lnTo>
                <a:lnTo>
                  <a:pt x="1581150" y="1657350"/>
                </a:lnTo>
                <a:lnTo>
                  <a:pt x="1600200" y="1619250"/>
                </a:lnTo>
                <a:lnTo>
                  <a:pt x="1590675" y="1600200"/>
                </a:lnTo>
                <a:moveTo>
                  <a:pt x="1524000" y="1714500"/>
                </a:moveTo>
                <a:lnTo>
                  <a:pt x="1524000" y="1714500"/>
                </a:lnTo>
                <a:moveTo>
                  <a:pt x="1524000" y="1714500"/>
                </a:moveTo>
                <a:lnTo>
                  <a:pt x="1524000" y="1714500"/>
                </a:lnTo>
                <a:moveTo>
                  <a:pt x="1533525" y="1257300"/>
                </a:moveTo>
                <a:lnTo>
                  <a:pt x="1552575" y="1209675"/>
                </a:lnTo>
                <a:moveTo>
                  <a:pt x="1743075" y="1104900"/>
                </a:moveTo>
                <a:lnTo>
                  <a:pt x="1733550" y="1095375"/>
                </a:lnTo>
                <a:lnTo>
                  <a:pt x="1714500" y="1114425"/>
                </a:lnTo>
                <a:lnTo>
                  <a:pt x="1695450" y="1095375"/>
                </a:lnTo>
                <a:lnTo>
                  <a:pt x="1695450" y="1114425"/>
                </a:lnTo>
                <a:lnTo>
                  <a:pt x="1666875" y="1123950"/>
                </a:lnTo>
                <a:lnTo>
                  <a:pt x="1666875" y="1143000"/>
                </a:lnTo>
                <a:lnTo>
                  <a:pt x="1628775" y="1171575"/>
                </a:lnTo>
                <a:lnTo>
                  <a:pt x="1619250" y="1219200"/>
                </a:lnTo>
                <a:lnTo>
                  <a:pt x="1590675" y="1228725"/>
                </a:lnTo>
                <a:lnTo>
                  <a:pt x="1552575" y="1209675"/>
                </a:lnTo>
                <a:moveTo>
                  <a:pt x="1590675" y="1600200"/>
                </a:moveTo>
                <a:lnTo>
                  <a:pt x="1600200" y="1581150"/>
                </a:lnTo>
                <a:moveTo>
                  <a:pt x="1600200" y="1581150"/>
                </a:moveTo>
                <a:lnTo>
                  <a:pt x="1657350" y="1619250"/>
                </a:lnTo>
                <a:moveTo>
                  <a:pt x="1657350" y="1619250"/>
                </a:moveTo>
                <a:lnTo>
                  <a:pt x="1695450" y="1647825"/>
                </a:lnTo>
                <a:lnTo>
                  <a:pt x="1695450" y="1666875"/>
                </a:lnTo>
                <a:lnTo>
                  <a:pt x="1676400" y="1666875"/>
                </a:lnTo>
                <a:lnTo>
                  <a:pt x="1647825" y="1695450"/>
                </a:lnTo>
                <a:lnTo>
                  <a:pt x="1619250" y="1685925"/>
                </a:lnTo>
                <a:lnTo>
                  <a:pt x="1590675" y="1733550"/>
                </a:lnTo>
                <a:lnTo>
                  <a:pt x="1609725" y="1733550"/>
                </a:lnTo>
                <a:lnTo>
                  <a:pt x="1628775" y="1752600"/>
                </a:lnTo>
                <a:lnTo>
                  <a:pt x="1619250" y="1762125"/>
                </a:lnTo>
                <a:lnTo>
                  <a:pt x="1638300" y="1762125"/>
                </a:lnTo>
                <a:lnTo>
                  <a:pt x="1638300" y="1781175"/>
                </a:lnTo>
                <a:moveTo>
                  <a:pt x="1638300" y="1781175"/>
                </a:moveTo>
                <a:lnTo>
                  <a:pt x="1647825" y="1819275"/>
                </a:lnTo>
                <a:moveTo>
                  <a:pt x="1895475" y="1781175"/>
                </a:moveTo>
                <a:lnTo>
                  <a:pt x="1876425" y="1743075"/>
                </a:lnTo>
                <a:lnTo>
                  <a:pt x="1847850" y="1762125"/>
                </a:lnTo>
                <a:lnTo>
                  <a:pt x="1838325" y="1743075"/>
                </a:lnTo>
                <a:lnTo>
                  <a:pt x="1809750" y="1752600"/>
                </a:lnTo>
                <a:lnTo>
                  <a:pt x="1781175" y="1724025"/>
                </a:lnTo>
                <a:lnTo>
                  <a:pt x="1771650" y="1733550"/>
                </a:lnTo>
                <a:lnTo>
                  <a:pt x="1733550" y="1714500"/>
                </a:lnTo>
                <a:lnTo>
                  <a:pt x="1714500" y="1714500"/>
                </a:lnTo>
                <a:lnTo>
                  <a:pt x="1704975" y="1743075"/>
                </a:lnTo>
                <a:lnTo>
                  <a:pt x="1657350" y="1743075"/>
                </a:lnTo>
                <a:lnTo>
                  <a:pt x="1638300" y="1781175"/>
                </a:lnTo>
                <a:moveTo>
                  <a:pt x="1657350" y="1971675"/>
                </a:moveTo>
                <a:lnTo>
                  <a:pt x="1647825" y="1895475"/>
                </a:lnTo>
                <a:lnTo>
                  <a:pt x="1619250" y="1905000"/>
                </a:lnTo>
                <a:lnTo>
                  <a:pt x="1657350" y="1866900"/>
                </a:lnTo>
                <a:lnTo>
                  <a:pt x="1647825" y="1819275"/>
                </a:lnTo>
                <a:moveTo>
                  <a:pt x="1790700" y="2047875"/>
                </a:moveTo>
                <a:lnTo>
                  <a:pt x="1771650" y="2047875"/>
                </a:lnTo>
                <a:lnTo>
                  <a:pt x="1762125" y="2019300"/>
                </a:lnTo>
                <a:lnTo>
                  <a:pt x="1733550" y="2038350"/>
                </a:lnTo>
                <a:lnTo>
                  <a:pt x="1762125" y="1981200"/>
                </a:lnTo>
                <a:lnTo>
                  <a:pt x="1752600" y="1952625"/>
                </a:lnTo>
                <a:lnTo>
                  <a:pt x="1733550" y="1943100"/>
                </a:lnTo>
                <a:lnTo>
                  <a:pt x="1704975" y="1971675"/>
                </a:lnTo>
                <a:lnTo>
                  <a:pt x="1685925" y="1971675"/>
                </a:lnTo>
                <a:lnTo>
                  <a:pt x="1685925" y="1952625"/>
                </a:lnTo>
                <a:lnTo>
                  <a:pt x="1657350" y="1971675"/>
                </a:lnTo>
                <a:moveTo>
                  <a:pt x="1733550" y="1514475"/>
                </a:moveTo>
                <a:lnTo>
                  <a:pt x="1657350" y="1514475"/>
                </a:lnTo>
                <a:lnTo>
                  <a:pt x="1676400" y="1533525"/>
                </a:lnTo>
                <a:lnTo>
                  <a:pt x="1666875" y="1543050"/>
                </a:lnTo>
                <a:lnTo>
                  <a:pt x="1695450" y="1552575"/>
                </a:lnTo>
                <a:lnTo>
                  <a:pt x="1657350" y="1571625"/>
                </a:lnTo>
                <a:lnTo>
                  <a:pt x="1657350" y="1619250"/>
                </a:lnTo>
                <a:moveTo>
                  <a:pt x="1676400" y="2238375"/>
                </a:moveTo>
                <a:lnTo>
                  <a:pt x="1666875" y="2238375"/>
                </a:lnTo>
                <a:moveTo>
                  <a:pt x="1704975" y="2209800"/>
                </a:moveTo>
                <a:lnTo>
                  <a:pt x="1685925" y="2209800"/>
                </a:lnTo>
                <a:lnTo>
                  <a:pt x="1666875" y="2228850"/>
                </a:lnTo>
                <a:lnTo>
                  <a:pt x="1676400" y="2238375"/>
                </a:lnTo>
                <a:moveTo>
                  <a:pt x="1676400" y="2314575"/>
                </a:moveTo>
                <a:lnTo>
                  <a:pt x="1685925" y="2314575"/>
                </a:lnTo>
                <a:moveTo>
                  <a:pt x="1685925" y="2314575"/>
                </a:moveTo>
                <a:lnTo>
                  <a:pt x="1704975" y="2314575"/>
                </a:lnTo>
                <a:moveTo>
                  <a:pt x="1704975" y="1428750"/>
                </a:moveTo>
                <a:lnTo>
                  <a:pt x="1704975" y="1266825"/>
                </a:lnTo>
                <a:lnTo>
                  <a:pt x="1724025" y="1247775"/>
                </a:lnTo>
                <a:lnTo>
                  <a:pt x="1714500" y="1181100"/>
                </a:lnTo>
                <a:lnTo>
                  <a:pt x="1752600" y="1114425"/>
                </a:lnTo>
                <a:lnTo>
                  <a:pt x="1743075" y="1104900"/>
                </a:lnTo>
                <a:moveTo>
                  <a:pt x="1704975" y="1428750"/>
                </a:moveTo>
                <a:lnTo>
                  <a:pt x="1743075" y="1504950"/>
                </a:lnTo>
                <a:lnTo>
                  <a:pt x="1733550" y="1514475"/>
                </a:lnTo>
                <a:moveTo>
                  <a:pt x="1704975" y="1428750"/>
                </a:moveTo>
                <a:lnTo>
                  <a:pt x="1800225" y="1400175"/>
                </a:lnTo>
                <a:lnTo>
                  <a:pt x="1800225" y="1381125"/>
                </a:lnTo>
                <a:lnTo>
                  <a:pt x="1857375" y="1381125"/>
                </a:lnTo>
                <a:lnTo>
                  <a:pt x="1876425" y="1362075"/>
                </a:lnTo>
                <a:lnTo>
                  <a:pt x="1885950" y="1314450"/>
                </a:lnTo>
                <a:moveTo>
                  <a:pt x="1704975" y="2209800"/>
                </a:moveTo>
                <a:lnTo>
                  <a:pt x="1704975" y="2190750"/>
                </a:lnTo>
                <a:lnTo>
                  <a:pt x="1714500" y="2200275"/>
                </a:lnTo>
                <a:lnTo>
                  <a:pt x="1724025" y="2171700"/>
                </a:lnTo>
                <a:lnTo>
                  <a:pt x="1762125" y="2152650"/>
                </a:lnTo>
                <a:lnTo>
                  <a:pt x="1762125" y="2114550"/>
                </a:lnTo>
                <a:lnTo>
                  <a:pt x="1790700" y="2085975"/>
                </a:lnTo>
                <a:lnTo>
                  <a:pt x="1790700" y="2047875"/>
                </a:lnTo>
                <a:moveTo>
                  <a:pt x="1704975" y="2314575"/>
                </a:moveTo>
                <a:lnTo>
                  <a:pt x="1714500" y="2305050"/>
                </a:lnTo>
                <a:moveTo>
                  <a:pt x="1971675" y="1638300"/>
                </a:moveTo>
                <a:lnTo>
                  <a:pt x="1905000" y="1609725"/>
                </a:lnTo>
                <a:lnTo>
                  <a:pt x="1885950" y="1571625"/>
                </a:lnTo>
                <a:lnTo>
                  <a:pt x="1800225" y="1571625"/>
                </a:lnTo>
                <a:lnTo>
                  <a:pt x="1733550" y="1514475"/>
                </a:lnTo>
                <a:moveTo>
                  <a:pt x="1905000" y="1009650"/>
                </a:moveTo>
                <a:lnTo>
                  <a:pt x="1876425" y="1038225"/>
                </a:lnTo>
                <a:lnTo>
                  <a:pt x="1819275" y="1038225"/>
                </a:lnTo>
                <a:lnTo>
                  <a:pt x="1790700" y="1066800"/>
                </a:lnTo>
                <a:lnTo>
                  <a:pt x="1790700" y="1085850"/>
                </a:lnTo>
                <a:lnTo>
                  <a:pt x="1743075" y="1104900"/>
                </a:lnTo>
                <a:moveTo>
                  <a:pt x="1790700" y="2047875"/>
                </a:moveTo>
                <a:lnTo>
                  <a:pt x="1800225" y="2019300"/>
                </a:lnTo>
                <a:lnTo>
                  <a:pt x="1838325" y="2038350"/>
                </a:lnTo>
                <a:lnTo>
                  <a:pt x="1857375" y="2000250"/>
                </a:lnTo>
                <a:lnTo>
                  <a:pt x="1895475" y="2000250"/>
                </a:lnTo>
                <a:moveTo>
                  <a:pt x="1952625" y="1323975"/>
                </a:moveTo>
                <a:lnTo>
                  <a:pt x="1885950" y="1314450"/>
                </a:lnTo>
                <a:moveTo>
                  <a:pt x="1885950" y="1314450"/>
                </a:moveTo>
                <a:lnTo>
                  <a:pt x="1876425" y="1285875"/>
                </a:lnTo>
                <a:lnTo>
                  <a:pt x="1905000" y="1219200"/>
                </a:lnTo>
                <a:lnTo>
                  <a:pt x="1876425" y="1162050"/>
                </a:lnTo>
                <a:lnTo>
                  <a:pt x="1895475" y="1143000"/>
                </a:lnTo>
                <a:lnTo>
                  <a:pt x="1885950" y="1133475"/>
                </a:lnTo>
                <a:lnTo>
                  <a:pt x="1914525" y="1123950"/>
                </a:lnTo>
                <a:lnTo>
                  <a:pt x="1933575" y="1085850"/>
                </a:lnTo>
                <a:lnTo>
                  <a:pt x="1924050" y="1095375"/>
                </a:lnTo>
                <a:lnTo>
                  <a:pt x="1905000" y="1047750"/>
                </a:lnTo>
                <a:moveTo>
                  <a:pt x="1895475" y="2000250"/>
                </a:moveTo>
                <a:lnTo>
                  <a:pt x="1914525" y="1962150"/>
                </a:lnTo>
                <a:lnTo>
                  <a:pt x="1895475" y="1962150"/>
                </a:lnTo>
                <a:lnTo>
                  <a:pt x="1895475" y="1885950"/>
                </a:lnTo>
                <a:lnTo>
                  <a:pt x="1876425" y="1885950"/>
                </a:lnTo>
                <a:lnTo>
                  <a:pt x="1876425" y="1866900"/>
                </a:lnTo>
                <a:lnTo>
                  <a:pt x="1914525" y="1828800"/>
                </a:lnTo>
                <a:lnTo>
                  <a:pt x="1895475" y="1781175"/>
                </a:lnTo>
                <a:moveTo>
                  <a:pt x="2019300" y="1733550"/>
                </a:moveTo>
                <a:lnTo>
                  <a:pt x="1981200" y="1733550"/>
                </a:lnTo>
                <a:lnTo>
                  <a:pt x="1952625" y="1762125"/>
                </a:lnTo>
                <a:lnTo>
                  <a:pt x="1914525" y="1762125"/>
                </a:lnTo>
                <a:lnTo>
                  <a:pt x="1895475" y="1781175"/>
                </a:lnTo>
                <a:moveTo>
                  <a:pt x="1895475" y="2000250"/>
                </a:moveTo>
                <a:lnTo>
                  <a:pt x="1943100" y="2009775"/>
                </a:lnTo>
                <a:lnTo>
                  <a:pt x="1914525" y="2038350"/>
                </a:lnTo>
                <a:lnTo>
                  <a:pt x="1914525" y="2057400"/>
                </a:lnTo>
                <a:lnTo>
                  <a:pt x="1971675" y="2038350"/>
                </a:lnTo>
                <a:lnTo>
                  <a:pt x="1990725" y="2057400"/>
                </a:lnTo>
                <a:lnTo>
                  <a:pt x="2000250" y="2028825"/>
                </a:lnTo>
                <a:moveTo>
                  <a:pt x="1905000" y="1047750"/>
                </a:moveTo>
                <a:lnTo>
                  <a:pt x="1905000" y="1047750"/>
                </a:lnTo>
                <a:moveTo>
                  <a:pt x="1905000" y="1047750"/>
                </a:moveTo>
                <a:lnTo>
                  <a:pt x="1924050" y="1038225"/>
                </a:lnTo>
                <a:lnTo>
                  <a:pt x="1905000" y="1009650"/>
                </a:lnTo>
                <a:moveTo>
                  <a:pt x="2066925" y="885825"/>
                </a:moveTo>
                <a:lnTo>
                  <a:pt x="2047875" y="923925"/>
                </a:lnTo>
                <a:lnTo>
                  <a:pt x="1990725" y="923925"/>
                </a:lnTo>
                <a:lnTo>
                  <a:pt x="1962150" y="952500"/>
                </a:lnTo>
                <a:lnTo>
                  <a:pt x="1933575" y="904875"/>
                </a:lnTo>
                <a:lnTo>
                  <a:pt x="1895475" y="962025"/>
                </a:lnTo>
                <a:lnTo>
                  <a:pt x="1905000" y="1009650"/>
                </a:lnTo>
                <a:moveTo>
                  <a:pt x="1962150" y="1323975"/>
                </a:moveTo>
                <a:lnTo>
                  <a:pt x="1952625" y="1323975"/>
                </a:lnTo>
                <a:moveTo>
                  <a:pt x="1952625" y="1323975"/>
                </a:moveTo>
                <a:lnTo>
                  <a:pt x="1952625" y="1323975"/>
                </a:lnTo>
                <a:moveTo>
                  <a:pt x="1981200" y="1323975"/>
                </a:moveTo>
                <a:lnTo>
                  <a:pt x="1962150" y="1323975"/>
                </a:lnTo>
                <a:moveTo>
                  <a:pt x="2019300" y="1428750"/>
                </a:moveTo>
                <a:lnTo>
                  <a:pt x="2047875" y="1466850"/>
                </a:lnTo>
                <a:lnTo>
                  <a:pt x="2028825" y="1485900"/>
                </a:lnTo>
                <a:lnTo>
                  <a:pt x="2000250" y="1466850"/>
                </a:lnTo>
                <a:lnTo>
                  <a:pt x="1981200" y="1476375"/>
                </a:lnTo>
                <a:lnTo>
                  <a:pt x="1990725" y="1485900"/>
                </a:lnTo>
                <a:lnTo>
                  <a:pt x="1971675" y="1524000"/>
                </a:lnTo>
                <a:lnTo>
                  <a:pt x="1952625" y="1524000"/>
                </a:lnTo>
                <a:lnTo>
                  <a:pt x="1952625" y="1543050"/>
                </a:lnTo>
                <a:lnTo>
                  <a:pt x="1981200" y="1571625"/>
                </a:lnTo>
                <a:lnTo>
                  <a:pt x="1990725" y="1562100"/>
                </a:lnTo>
                <a:lnTo>
                  <a:pt x="2009775" y="1590675"/>
                </a:lnTo>
                <a:lnTo>
                  <a:pt x="1971675" y="1638300"/>
                </a:lnTo>
                <a:moveTo>
                  <a:pt x="2019300" y="1733550"/>
                </a:moveTo>
                <a:lnTo>
                  <a:pt x="2000250" y="1695450"/>
                </a:lnTo>
                <a:lnTo>
                  <a:pt x="2009775" y="1666875"/>
                </a:lnTo>
                <a:lnTo>
                  <a:pt x="2000250" y="1647825"/>
                </a:lnTo>
                <a:lnTo>
                  <a:pt x="1971675" y="1638300"/>
                </a:lnTo>
                <a:moveTo>
                  <a:pt x="2114550" y="1181100"/>
                </a:moveTo>
                <a:lnTo>
                  <a:pt x="2085975" y="1209675"/>
                </a:lnTo>
                <a:lnTo>
                  <a:pt x="2047875" y="1209675"/>
                </a:lnTo>
                <a:lnTo>
                  <a:pt x="2028825" y="1238250"/>
                </a:lnTo>
                <a:lnTo>
                  <a:pt x="2019300" y="1228725"/>
                </a:lnTo>
                <a:lnTo>
                  <a:pt x="2028825" y="1238250"/>
                </a:lnTo>
                <a:lnTo>
                  <a:pt x="1971675" y="1295400"/>
                </a:lnTo>
                <a:lnTo>
                  <a:pt x="1981200" y="1323975"/>
                </a:lnTo>
                <a:moveTo>
                  <a:pt x="2019300" y="1428750"/>
                </a:moveTo>
                <a:lnTo>
                  <a:pt x="1981200" y="1428750"/>
                </a:lnTo>
                <a:lnTo>
                  <a:pt x="1981200" y="1409700"/>
                </a:lnTo>
                <a:lnTo>
                  <a:pt x="1943100" y="1390650"/>
                </a:lnTo>
                <a:lnTo>
                  <a:pt x="2009775" y="1323975"/>
                </a:lnTo>
                <a:lnTo>
                  <a:pt x="1981200" y="1352550"/>
                </a:lnTo>
                <a:lnTo>
                  <a:pt x="1981200" y="1323975"/>
                </a:lnTo>
                <a:moveTo>
                  <a:pt x="1981200" y="1571625"/>
                </a:moveTo>
                <a:lnTo>
                  <a:pt x="1981200" y="1571625"/>
                </a:lnTo>
                <a:moveTo>
                  <a:pt x="1990725" y="1085850"/>
                </a:moveTo>
                <a:lnTo>
                  <a:pt x="1990725" y="1085850"/>
                </a:lnTo>
                <a:moveTo>
                  <a:pt x="2085975" y="1047750"/>
                </a:moveTo>
                <a:lnTo>
                  <a:pt x="2085975" y="1009650"/>
                </a:lnTo>
                <a:lnTo>
                  <a:pt x="2066925" y="1009650"/>
                </a:lnTo>
                <a:lnTo>
                  <a:pt x="2038350" y="981075"/>
                </a:lnTo>
                <a:lnTo>
                  <a:pt x="2038350" y="1000125"/>
                </a:lnTo>
                <a:lnTo>
                  <a:pt x="2028825" y="990600"/>
                </a:lnTo>
                <a:lnTo>
                  <a:pt x="2028825" y="1009650"/>
                </a:lnTo>
                <a:lnTo>
                  <a:pt x="1990725" y="1028700"/>
                </a:lnTo>
                <a:lnTo>
                  <a:pt x="1990725" y="1085850"/>
                </a:lnTo>
                <a:moveTo>
                  <a:pt x="1990725" y="1085850"/>
                </a:moveTo>
                <a:lnTo>
                  <a:pt x="1990725" y="1095375"/>
                </a:lnTo>
                <a:moveTo>
                  <a:pt x="1990725" y="1095375"/>
                </a:moveTo>
                <a:lnTo>
                  <a:pt x="2000250" y="1095375"/>
                </a:lnTo>
                <a:moveTo>
                  <a:pt x="2000250" y="1095375"/>
                </a:moveTo>
                <a:lnTo>
                  <a:pt x="2000250" y="1095375"/>
                </a:lnTo>
                <a:moveTo>
                  <a:pt x="2000250" y="1095375"/>
                </a:moveTo>
                <a:lnTo>
                  <a:pt x="2028825" y="1095375"/>
                </a:lnTo>
                <a:moveTo>
                  <a:pt x="2076450" y="2114550"/>
                </a:moveTo>
                <a:lnTo>
                  <a:pt x="2057400" y="2095500"/>
                </a:lnTo>
                <a:lnTo>
                  <a:pt x="2057400" y="2057400"/>
                </a:lnTo>
                <a:lnTo>
                  <a:pt x="2000250" y="2028825"/>
                </a:lnTo>
                <a:moveTo>
                  <a:pt x="2000250" y="2028825"/>
                </a:moveTo>
                <a:lnTo>
                  <a:pt x="2066925" y="1876425"/>
                </a:lnTo>
                <a:lnTo>
                  <a:pt x="2143125" y="1828800"/>
                </a:lnTo>
                <a:moveTo>
                  <a:pt x="2124075" y="1762125"/>
                </a:moveTo>
                <a:lnTo>
                  <a:pt x="2076450" y="1733550"/>
                </a:lnTo>
                <a:lnTo>
                  <a:pt x="2057400" y="1752600"/>
                </a:lnTo>
                <a:lnTo>
                  <a:pt x="2038350" y="1714500"/>
                </a:lnTo>
                <a:lnTo>
                  <a:pt x="2038350" y="1733550"/>
                </a:lnTo>
                <a:lnTo>
                  <a:pt x="2019300" y="1733550"/>
                </a:lnTo>
                <a:moveTo>
                  <a:pt x="2028825" y="1428750"/>
                </a:moveTo>
                <a:lnTo>
                  <a:pt x="2019300" y="1428750"/>
                </a:lnTo>
                <a:moveTo>
                  <a:pt x="2076450" y="1428750"/>
                </a:moveTo>
                <a:lnTo>
                  <a:pt x="2066925" y="1438275"/>
                </a:lnTo>
                <a:lnTo>
                  <a:pt x="2057400" y="1409700"/>
                </a:lnTo>
                <a:lnTo>
                  <a:pt x="2038350" y="1409700"/>
                </a:lnTo>
                <a:lnTo>
                  <a:pt x="2028825" y="1428750"/>
                </a:lnTo>
                <a:moveTo>
                  <a:pt x="2209800" y="1647825"/>
                </a:moveTo>
                <a:lnTo>
                  <a:pt x="2200275" y="1657350"/>
                </a:lnTo>
                <a:lnTo>
                  <a:pt x="2181225" y="1638300"/>
                </a:lnTo>
                <a:lnTo>
                  <a:pt x="2152650" y="1638300"/>
                </a:lnTo>
                <a:lnTo>
                  <a:pt x="2162175" y="1628775"/>
                </a:lnTo>
                <a:lnTo>
                  <a:pt x="2133600" y="1600200"/>
                </a:lnTo>
                <a:lnTo>
                  <a:pt x="2152650" y="1562100"/>
                </a:lnTo>
                <a:lnTo>
                  <a:pt x="2181225" y="1552575"/>
                </a:lnTo>
                <a:lnTo>
                  <a:pt x="2162175" y="1533525"/>
                </a:lnTo>
                <a:lnTo>
                  <a:pt x="2162175" y="1552575"/>
                </a:lnTo>
                <a:lnTo>
                  <a:pt x="2143125" y="1552575"/>
                </a:lnTo>
                <a:lnTo>
                  <a:pt x="2133600" y="1524000"/>
                </a:lnTo>
                <a:lnTo>
                  <a:pt x="2114550" y="1524000"/>
                </a:lnTo>
                <a:lnTo>
                  <a:pt x="2124075" y="1495425"/>
                </a:lnTo>
                <a:lnTo>
                  <a:pt x="2028825" y="1428750"/>
                </a:lnTo>
                <a:moveTo>
                  <a:pt x="2028825" y="1095375"/>
                </a:moveTo>
                <a:lnTo>
                  <a:pt x="2057400" y="1085850"/>
                </a:lnTo>
                <a:moveTo>
                  <a:pt x="2047875" y="1123950"/>
                </a:moveTo>
                <a:lnTo>
                  <a:pt x="2047875" y="1123950"/>
                </a:lnTo>
                <a:moveTo>
                  <a:pt x="2047875" y="1152525"/>
                </a:moveTo>
                <a:lnTo>
                  <a:pt x="2047875" y="1123950"/>
                </a:lnTo>
                <a:moveTo>
                  <a:pt x="2047875" y="1123950"/>
                </a:moveTo>
                <a:lnTo>
                  <a:pt x="2047875" y="1095375"/>
                </a:lnTo>
                <a:moveTo>
                  <a:pt x="2047875" y="1152525"/>
                </a:moveTo>
                <a:lnTo>
                  <a:pt x="2047875" y="1152525"/>
                </a:lnTo>
                <a:moveTo>
                  <a:pt x="2095500" y="1152525"/>
                </a:moveTo>
                <a:lnTo>
                  <a:pt x="2047875" y="1152525"/>
                </a:lnTo>
                <a:moveTo>
                  <a:pt x="2047875" y="1095375"/>
                </a:moveTo>
                <a:lnTo>
                  <a:pt x="2047875" y="1085850"/>
                </a:lnTo>
                <a:moveTo>
                  <a:pt x="2047875" y="1085850"/>
                </a:moveTo>
                <a:lnTo>
                  <a:pt x="2047875" y="1085850"/>
                </a:lnTo>
                <a:moveTo>
                  <a:pt x="2047875" y="1085850"/>
                </a:moveTo>
                <a:lnTo>
                  <a:pt x="2057400" y="1085850"/>
                </a:lnTo>
                <a:moveTo>
                  <a:pt x="2057400" y="1085850"/>
                </a:moveTo>
                <a:lnTo>
                  <a:pt x="2057400" y="1085850"/>
                </a:lnTo>
                <a:moveTo>
                  <a:pt x="2057400" y="1085850"/>
                </a:moveTo>
                <a:lnTo>
                  <a:pt x="2076450" y="1085850"/>
                </a:lnTo>
                <a:lnTo>
                  <a:pt x="2076450" y="1057275"/>
                </a:lnTo>
                <a:moveTo>
                  <a:pt x="2076450" y="1057275"/>
                </a:moveTo>
                <a:lnTo>
                  <a:pt x="2047875" y="1066800"/>
                </a:lnTo>
                <a:lnTo>
                  <a:pt x="2057400" y="1085850"/>
                </a:lnTo>
                <a:moveTo>
                  <a:pt x="2181225" y="962025"/>
                </a:moveTo>
                <a:lnTo>
                  <a:pt x="2171700" y="971550"/>
                </a:lnTo>
                <a:lnTo>
                  <a:pt x="2124075" y="942975"/>
                </a:lnTo>
                <a:lnTo>
                  <a:pt x="2133600" y="914400"/>
                </a:lnTo>
                <a:lnTo>
                  <a:pt x="2105025" y="866775"/>
                </a:lnTo>
                <a:lnTo>
                  <a:pt x="2066925" y="885825"/>
                </a:lnTo>
                <a:moveTo>
                  <a:pt x="2066925" y="885825"/>
                </a:moveTo>
                <a:lnTo>
                  <a:pt x="2066925" y="885825"/>
                </a:lnTo>
                <a:moveTo>
                  <a:pt x="2076450" y="2114550"/>
                </a:moveTo>
                <a:lnTo>
                  <a:pt x="2076450" y="2124075"/>
                </a:lnTo>
                <a:moveTo>
                  <a:pt x="2085975" y="1047750"/>
                </a:moveTo>
                <a:lnTo>
                  <a:pt x="2076450" y="1057275"/>
                </a:lnTo>
                <a:moveTo>
                  <a:pt x="2076450" y="1428750"/>
                </a:moveTo>
                <a:lnTo>
                  <a:pt x="2076450" y="1428750"/>
                </a:lnTo>
                <a:moveTo>
                  <a:pt x="2190750" y="1400175"/>
                </a:moveTo>
                <a:lnTo>
                  <a:pt x="2171700" y="1400175"/>
                </a:lnTo>
                <a:lnTo>
                  <a:pt x="2133600" y="1438275"/>
                </a:lnTo>
                <a:lnTo>
                  <a:pt x="2114550" y="1419225"/>
                </a:lnTo>
                <a:lnTo>
                  <a:pt x="2095500" y="1438275"/>
                </a:lnTo>
                <a:lnTo>
                  <a:pt x="2076450" y="1428750"/>
                </a:lnTo>
                <a:moveTo>
                  <a:pt x="2085975" y="1047750"/>
                </a:moveTo>
                <a:lnTo>
                  <a:pt x="2085975" y="1047750"/>
                </a:lnTo>
                <a:moveTo>
                  <a:pt x="2085975" y="2124075"/>
                </a:moveTo>
                <a:lnTo>
                  <a:pt x="2085975" y="2133600"/>
                </a:lnTo>
                <a:moveTo>
                  <a:pt x="2095500" y="1057275"/>
                </a:moveTo>
                <a:lnTo>
                  <a:pt x="2085975" y="1047750"/>
                </a:lnTo>
                <a:moveTo>
                  <a:pt x="2095500" y="1076325"/>
                </a:moveTo>
                <a:lnTo>
                  <a:pt x="2095500" y="1076325"/>
                </a:lnTo>
                <a:moveTo>
                  <a:pt x="2095500" y="1076325"/>
                </a:moveTo>
                <a:lnTo>
                  <a:pt x="2085975" y="1066800"/>
                </a:lnTo>
                <a:lnTo>
                  <a:pt x="2105025" y="1057275"/>
                </a:lnTo>
                <a:moveTo>
                  <a:pt x="2095500" y="1076325"/>
                </a:moveTo>
                <a:lnTo>
                  <a:pt x="2114550" y="1095375"/>
                </a:lnTo>
                <a:moveTo>
                  <a:pt x="2095500" y="1057275"/>
                </a:moveTo>
                <a:lnTo>
                  <a:pt x="2095500" y="1057275"/>
                </a:lnTo>
                <a:moveTo>
                  <a:pt x="2105025" y="1057275"/>
                </a:moveTo>
                <a:lnTo>
                  <a:pt x="2095500" y="1057275"/>
                </a:lnTo>
                <a:moveTo>
                  <a:pt x="2105025" y="1057275"/>
                </a:moveTo>
                <a:lnTo>
                  <a:pt x="2105025" y="1057275"/>
                </a:lnTo>
                <a:moveTo>
                  <a:pt x="2105025" y="1057275"/>
                </a:moveTo>
                <a:lnTo>
                  <a:pt x="2105025" y="1057275"/>
                </a:lnTo>
                <a:moveTo>
                  <a:pt x="2114550" y="1095375"/>
                </a:moveTo>
                <a:lnTo>
                  <a:pt x="2114550" y="1095375"/>
                </a:lnTo>
                <a:moveTo>
                  <a:pt x="2114550" y="1095375"/>
                </a:moveTo>
                <a:lnTo>
                  <a:pt x="2114550" y="1114425"/>
                </a:lnTo>
                <a:moveTo>
                  <a:pt x="2124075" y="1762125"/>
                </a:moveTo>
                <a:lnTo>
                  <a:pt x="2143125" y="1828800"/>
                </a:lnTo>
                <a:moveTo>
                  <a:pt x="2124075" y="1762125"/>
                </a:moveTo>
                <a:lnTo>
                  <a:pt x="2162175" y="1733550"/>
                </a:lnTo>
                <a:lnTo>
                  <a:pt x="2171700" y="1704975"/>
                </a:lnTo>
                <a:lnTo>
                  <a:pt x="2190750" y="1704975"/>
                </a:lnTo>
                <a:lnTo>
                  <a:pt x="2181225" y="1685925"/>
                </a:lnTo>
                <a:lnTo>
                  <a:pt x="2200275" y="1685925"/>
                </a:lnTo>
                <a:lnTo>
                  <a:pt x="2209800" y="1647825"/>
                </a:lnTo>
                <a:moveTo>
                  <a:pt x="2247900" y="1895475"/>
                </a:moveTo>
                <a:lnTo>
                  <a:pt x="2200275" y="1866900"/>
                </a:lnTo>
                <a:lnTo>
                  <a:pt x="2181225" y="1885950"/>
                </a:lnTo>
                <a:lnTo>
                  <a:pt x="2162175" y="1866900"/>
                </a:lnTo>
                <a:lnTo>
                  <a:pt x="2162175" y="1828800"/>
                </a:lnTo>
                <a:lnTo>
                  <a:pt x="2143125" y="1828800"/>
                </a:lnTo>
                <a:moveTo>
                  <a:pt x="2181225" y="962025"/>
                </a:moveTo>
                <a:lnTo>
                  <a:pt x="2181225" y="904875"/>
                </a:lnTo>
                <a:lnTo>
                  <a:pt x="2200275" y="885825"/>
                </a:lnTo>
                <a:lnTo>
                  <a:pt x="2228850" y="942975"/>
                </a:lnTo>
                <a:lnTo>
                  <a:pt x="2266950" y="895350"/>
                </a:lnTo>
                <a:lnTo>
                  <a:pt x="2314575" y="876300"/>
                </a:lnTo>
                <a:lnTo>
                  <a:pt x="2324100" y="885825"/>
                </a:lnTo>
                <a:lnTo>
                  <a:pt x="2324100" y="866775"/>
                </a:lnTo>
                <a:lnTo>
                  <a:pt x="2362200" y="866775"/>
                </a:lnTo>
                <a:lnTo>
                  <a:pt x="2352675" y="857250"/>
                </a:lnTo>
                <a:lnTo>
                  <a:pt x="2381250" y="866775"/>
                </a:lnTo>
                <a:lnTo>
                  <a:pt x="2428875" y="819150"/>
                </a:lnTo>
                <a:moveTo>
                  <a:pt x="2219325" y="1057275"/>
                </a:moveTo>
                <a:lnTo>
                  <a:pt x="2200275" y="1019175"/>
                </a:lnTo>
                <a:lnTo>
                  <a:pt x="2162175" y="1000125"/>
                </a:lnTo>
                <a:lnTo>
                  <a:pt x="2181225" y="962025"/>
                </a:lnTo>
                <a:moveTo>
                  <a:pt x="2190750" y="1400175"/>
                </a:moveTo>
                <a:lnTo>
                  <a:pt x="2190750" y="1400175"/>
                </a:lnTo>
                <a:moveTo>
                  <a:pt x="2276475" y="1657350"/>
                </a:moveTo>
                <a:lnTo>
                  <a:pt x="2257425" y="1676400"/>
                </a:lnTo>
                <a:lnTo>
                  <a:pt x="2209800" y="1647825"/>
                </a:lnTo>
                <a:moveTo>
                  <a:pt x="2247900" y="1895475"/>
                </a:moveTo>
                <a:lnTo>
                  <a:pt x="2247900" y="1905000"/>
                </a:lnTo>
                <a:moveTo>
                  <a:pt x="2266950" y="1905000"/>
                </a:moveTo>
                <a:lnTo>
                  <a:pt x="2266950" y="1905000"/>
                </a:lnTo>
                <a:moveTo>
                  <a:pt x="2266950" y="1171575"/>
                </a:moveTo>
                <a:lnTo>
                  <a:pt x="2286000" y="1171575"/>
                </a:lnTo>
                <a:moveTo>
                  <a:pt x="2333625" y="1619250"/>
                </a:moveTo>
                <a:lnTo>
                  <a:pt x="2286000" y="1609725"/>
                </a:lnTo>
                <a:lnTo>
                  <a:pt x="2295525" y="1619250"/>
                </a:lnTo>
                <a:lnTo>
                  <a:pt x="2276475" y="1657350"/>
                </a:lnTo>
                <a:moveTo>
                  <a:pt x="2295525" y="1676400"/>
                </a:moveTo>
                <a:lnTo>
                  <a:pt x="2276475" y="1657350"/>
                </a:lnTo>
                <a:moveTo>
                  <a:pt x="2295525" y="1676400"/>
                </a:moveTo>
                <a:lnTo>
                  <a:pt x="2305050" y="1676400"/>
                </a:lnTo>
                <a:moveTo>
                  <a:pt x="2400300" y="600075"/>
                </a:moveTo>
                <a:lnTo>
                  <a:pt x="2390775" y="581025"/>
                </a:lnTo>
                <a:lnTo>
                  <a:pt x="2419350" y="552450"/>
                </a:lnTo>
                <a:lnTo>
                  <a:pt x="2409825" y="542925"/>
                </a:lnTo>
                <a:lnTo>
                  <a:pt x="2390775" y="561975"/>
                </a:lnTo>
                <a:lnTo>
                  <a:pt x="2352675" y="514350"/>
                </a:lnTo>
                <a:lnTo>
                  <a:pt x="2457450" y="409575"/>
                </a:lnTo>
                <a:lnTo>
                  <a:pt x="2457450" y="428625"/>
                </a:lnTo>
                <a:lnTo>
                  <a:pt x="2476500" y="428625"/>
                </a:lnTo>
                <a:lnTo>
                  <a:pt x="2466975" y="419100"/>
                </a:lnTo>
                <a:lnTo>
                  <a:pt x="2486025" y="361950"/>
                </a:lnTo>
                <a:lnTo>
                  <a:pt x="2514600" y="352425"/>
                </a:lnTo>
                <a:lnTo>
                  <a:pt x="2505075" y="295275"/>
                </a:lnTo>
                <a:lnTo>
                  <a:pt x="2543175" y="238125"/>
                </a:lnTo>
                <a:lnTo>
                  <a:pt x="2533650" y="228600"/>
                </a:lnTo>
                <a:lnTo>
                  <a:pt x="2552700" y="190500"/>
                </a:lnTo>
                <a:lnTo>
                  <a:pt x="2533650" y="190500"/>
                </a:lnTo>
                <a:lnTo>
                  <a:pt x="2514600" y="152400"/>
                </a:lnTo>
                <a:lnTo>
                  <a:pt x="2495550" y="152400"/>
                </a:lnTo>
                <a:lnTo>
                  <a:pt x="2505075" y="161925"/>
                </a:lnTo>
                <a:lnTo>
                  <a:pt x="2476500" y="180975"/>
                </a:lnTo>
                <a:lnTo>
                  <a:pt x="2400300" y="180975"/>
                </a:lnTo>
                <a:lnTo>
                  <a:pt x="2371725" y="142875"/>
                </a:lnTo>
                <a:lnTo>
                  <a:pt x="2371725" y="104775"/>
                </a:lnTo>
                <a:lnTo>
                  <a:pt x="2343150" y="76200"/>
                </a:lnTo>
                <a:lnTo>
                  <a:pt x="2324100" y="95250"/>
                </a:lnTo>
                <a:lnTo>
                  <a:pt x="2295525" y="66675"/>
                </a:lnTo>
                <a:lnTo>
                  <a:pt x="2324100" y="19050"/>
                </a:lnTo>
                <a:lnTo>
                  <a:pt x="2305050" y="0"/>
                </a:lnTo>
                <a:moveTo>
                  <a:pt x="2314575" y="1676400"/>
                </a:moveTo>
                <a:lnTo>
                  <a:pt x="2314575" y="1676400"/>
                </a:lnTo>
                <a:moveTo>
                  <a:pt x="2324100" y="1676400"/>
                </a:moveTo>
                <a:lnTo>
                  <a:pt x="2333625" y="1676400"/>
                </a:lnTo>
                <a:moveTo>
                  <a:pt x="2333625" y="1676400"/>
                </a:moveTo>
                <a:lnTo>
                  <a:pt x="2343150" y="1666875"/>
                </a:lnTo>
                <a:moveTo>
                  <a:pt x="2352675" y="1666875"/>
                </a:moveTo>
                <a:lnTo>
                  <a:pt x="2362200" y="1666875"/>
                </a:lnTo>
                <a:moveTo>
                  <a:pt x="2371725" y="1666875"/>
                </a:moveTo>
                <a:lnTo>
                  <a:pt x="2381250" y="1666875"/>
                </a:lnTo>
                <a:moveTo>
                  <a:pt x="2657475" y="762000"/>
                </a:moveTo>
                <a:lnTo>
                  <a:pt x="2628900" y="733425"/>
                </a:lnTo>
                <a:lnTo>
                  <a:pt x="2638425" y="723900"/>
                </a:lnTo>
                <a:lnTo>
                  <a:pt x="2600325" y="704850"/>
                </a:lnTo>
                <a:lnTo>
                  <a:pt x="2609850" y="695325"/>
                </a:lnTo>
                <a:lnTo>
                  <a:pt x="2590800" y="676275"/>
                </a:lnTo>
                <a:lnTo>
                  <a:pt x="2562225" y="685800"/>
                </a:lnTo>
                <a:lnTo>
                  <a:pt x="2495550" y="647700"/>
                </a:lnTo>
                <a:lnTo>
                  <a:pt x="2466975" y="657225"/>
                </a:lnTo>
                <a:lnTo>
                  <a:pt x="2438400" y="628650"/>
                </a:lnTo>
                <a:lnTo>
                  <a:pt x="2447925" y="609600"/>
                </a:lnTo>
                <a:lnTo>
                  <a:pt x="2428875" y="590550"/>
                </a:lnTo>
                <a:lnTo>
                  <a:pt x="2400300" y="600075"/>
                </a:lnTo>
                <a:moveTo>
                  <a:pt x="2400300" y="600075"/>
                </a:moveTo>
                <a:lnTo>
                  <a:pt x="2371725" y="628650"/>
                </a:lnTo>
                <a:lnTo>
                  <a:pt x="2381250" y="638175"/>
                </a:lnTo>
                <a:lnTo>
                  <a:pt x="2324100" y="609600"/>
                </a:lnTo>
                <a:lnTo>
                  <a:pt x="2314575" y="638175"/>
                </a:lnTo>
                <a:lnTo>
                  <a:pt x="2333625" y="638175"/>
                </a:lnTo>
                <a:lnTo>
                  <a:pt x="2352675" y="752475"/>
                </a:lnTo>
                <a:lnTo>
                  <a:pt x="2390775" y="733425"/>
                </a:lnTo>
                <a:lnTo>
                  <a:pt x="2419350" y="781050"/>
                </a:lnTo>
                <a:lnTo>
                  <a:pt x="2419350" y="800100"/>
                </a:lnTo>
                <a:lnTo>
                  <a:pt x="2400300" y="800100"/>
                </a:lnTo>
                <a:lnTo>
                  <a:pt x="2428875" y="819150"/>
                </a:lnTo>
                <a:moveTo>
                  <a:pt x="2428875" y="819150"/>
                </a:moveTo>
                <a:lnTo>
                  <a:pt x="2438400" y="809625"/>
                </a:lnTo>
                <a:lnTo>
                  <a:pt x="2466975" y="838200"/>
                </a:lnTo>
                <a:lnTo>
                  <a:pt x="2466975" y="857250"/>
                </a:lnTo>
                <a:lnTo>
                  <a:pt x="2486025" y="838200"/>
                </a:lnTo>
                <a:lnTo>
                  <a:pt x="2524125" y="914400"/>
                </a:lnTo>
                <a:lnTo>
                  <a:pt x="2514600" y="942975"/>
                </a:lnTo>
                <a:lnTo>
                  <a:pt x="2543175" y="981075"/>
                </a:lnTo>
                <a:lnTo>
                  <a:pt x="2533650" y="1000125"/>
                </a:lnTo>
                <a:moveTo>
                  <a:pt x="2838450" y="809625"/>
                </a:moveTo>
                <a:lnTo>
                  <a:pt x="2790825" y="800100"/>
                </a:lnTo>
                <a:lnTo>
                  <a:pt x="2790825" y="762000"/>
                </a:lnTo>
                <a:lnTo>
                  <a:pt x="2714625" y="800100"/>
                </a:lnTo>
                <a:lnTo>
                  <a:pt x="2686050" y="762000"/>
                </a:lnTo>
                <a:lnTo>
                  <a:pt x="2657475" y="762000"/>
                </a:lnTo>
                <a:moveTo>
                  <a:pt x="1457325" y="1371600"/>
                </a:moveTo>
                <a:lnTo>
                  <a:pt x="1457325" y="1371600"/>
                </a:lnTo>
              </a:path>
            </a:pathLst>
          </a:custGeom>
          <a:noFill/>
          <a:ln w="1905" cap="rnd">
            <a:solidFill>
              <a:srgbClr val="F2F7F7"/>
            </a:solidFill>
            <a:custDash>
              <a:ds d="75000" sp="750000"/>
            </a:custDash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87" name="PA-直接连接符 139">
            <a:extLst>
              <a:ext uri="{FF2B5EF4-FFF2-40B4-BE49-F238E27FC236}">
                <a16:creationId xmlns:a16="http://schemas.microsoft.com/office/drawing/2014/main" id="{746EF3F8-F2C2-464B-9C72-64862EE574A0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962862" y="239723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地区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7AC9FD5-2D8E-4935-834A-BA7BEE0F45E6}"/>
              </a:ext>
            </a:extLst>
          </p:cNvPr>
          <p:cNvGrpSpPr/>
          <p:nvPr/>
        </p:nvGrpSpPr>
        <p:grpSpPr>
          <a:xfrm>
            <a:off x="2962862" y="782018"/>
            <a:ext cx="5580716" cy="1413091"/>
            <a:chOff x="2962862" y="782018"/>
            <a:chExt cx="5580716" cy="1413091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6D02125B-1C5F-4C46-8BD0-2AD049B26042}"/>
                </a:ext>
              </a:extLst>
            </p:cNvPr>
            <p:cNvGrpSpPr/>
            <p:nvPr/>
          </p:nvGrpSpPr>
          <p:grpSpPr>
            <a:xfrm>
              <a:off x="2962862" y="784354"/>
              <a:ext cx="5580716" cy="1410755"/>
              <a:chOff x="2967056" y="743714"/>
              <a:chExt cx="5580716" cy="1410755"/>
            </a:xfrm>
          </p:grpSpPr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CF9D69DC-29AC-48C5-9074-9E53DF6A51BC}"/>
                  </a:ext>
                </a:extLst>
              </p:cNvPr>
              <p:cNvSpPr/>
              <p:nvPr/>
            </p:nvSpPr>
            <p:spPr>
              <a:xfrm>
                <a:off x="2967056" y="743714"/>
                <a:ext cx="5580716" cy="1410755"/>
              </a:xfrm>
              <a:prstGeom prst="roundRect">
                <a:avLst>
                  <a:gd name="adj" fmla="val 8772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F15D3A61-9D30-4371-BADB-4F4B9E615877}"/>
                  </a:ext>
                </a:extLst>
              </p:cNvPr>
              <p:cNvGrpSpPr/>
              <p:nvPr/>
            </p:nvGrpSpPr>
            <p:grpSpPr>
              <a:xfrm>
                <a:off x="3067336" y="1625934"/>
                <a:ext cx="989671" cy="419505"/>
                <a:chOff x="3047568" y="1436834"/>
                <a:chExt cx="989671" cy="419505"/>
              </a:xfrm>
            </p:grpSpPr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91C59A0B-6AF9-43EE-B4D7-A464169AC71A}"/>
                    </a:ext>
                  </a:extLst>
                </p:cNvPr>
                <p:cNvSpPr txBox="1"/>
                <p:nvPr/>
              </p:nvSpPr>
              <p:spPr>
                <a:xfrm>
                  <a:off x="3047568" y="1436834"/>
                  <a:ext cx="855019" cy="256097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国家和地区</a:t>
                  </a:r>
                </a:p>
              </p:txBody>
            </p:sp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61591759-4410-4F5E-A6E9-6A9AEED6E0EF}"/>
                    </a:ext>
                  </a:extLst>
                </p:cNvPr>
                <p:cNvSpPr txBox="1"/>
                <p:nvPr/>
              </p:nvSpPr>
              <p:spPr>
                <a:xfrm>
                  <a:off x="3047568" y="1623325"/>
                  <a:ext cx="989671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中华人民共和国</a:t>
                  </a:r>
                </a:p>
              </p:txBody>
            </p:sp>
          </p:grpSp>
        </p:grpSp>
        <p:pic>
          <p:nvPicPr>
            <p:cNvPr id="205" name="图形 204" descr="亚洲">
              <a:extLst>
                <a:ext uri="{FF2B5EF4-FFF2-40B4-BE49-F238E27FC236}">
                  <a16:creationId xmlns:a16="http://schemas.microsoft.com/office/drawing/2014/main" id="{80A27609-E96B-4E5B-94D7-F99A7703D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 l="-1" t="41764" r="19134" b="27918"/>
            <a:stretch/>
          </p:blipFill>
          <p:spPr>
            <a:xfrm>
              <a:off x="4999031" y="782018"/>
              <a:ext cx="3544547" cy="1411523"/>
            </a:xfrm>
            <a:prstGeom prst="roundRect">
              <a:avLst>
                <a:gd name="adj" fmla="val 8745"/>
              </a:avLst>
            </a:prstGeom>
          </p:spPr>
        </p:pic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0FA0E29-1690-4EF4-9992-E18D9247326F}"/>
              </a:ext>
            </a:extLst>
          </p:cNvPr>
          <p:cNvGrpSpPr/>
          <p:nvPr/>
        </p:nvGrpSpPr>
        <p:grpSpPr>
          <a:xfrm>
            <a:off x="8704875" y="782018"/>
            <a:ext cx="1411200" cy="619200"/>
            <a:chOff x="5639763" y="743714"/>
            <a:chExt cx="1411200" cy="619200"/>
          </a:xfrm>
        </p:grpSpPr>
        <p:sp>
          <p:nvSpPr>
            <p:cNvPr id="238" name="矩形: 圆角 237">
              <a:extLst>
                <a:ext uri="{FF2B5EF4-FFF2-40B4-BE49-F238E27FC236}">
                  <a16:creationId xmlns:a16="http://schemas.microsoft.com/office/drawing/2014/main" id="{A64D21C0-C340-4E4E-B0A6-4C1599373781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B85511BF-306C-4E48-8375-838237F86778}"/>
                </a:ext>
              </a:extLst>
            </p:cNvPr>
            <p:cNvGrpSpPr/>
            <p:nvPr/>
          </p:nvGrpSpPr>
          <p:grpSpPr>
            <a:xfrm>
              <a:off x="5707173" y="854600"/>
              <a:ext cx="928459" cy="397427"/>
              <a:chOff x="5675019" y="850327"/>
              <a:chExt cx="928459" cy="397427"/>
            </a:xfrm>
          </p:grpSpPr>
          <p:sp>
            <p:nvSpPr>
              <p:cNvPr id="240" name="PA-文本框 161">
                <a:extLst>
                  <a:ext uri="{FF2B5EF4-FFF2-40B4-BE49-F238E27FC236}">
                    <a16:creationId xmlns:a16="http://schemas.microsoft.com/office/drawing/2014/main" id="{58CDE54D-92B1-4FAF-A869-08673E7DE24A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675019" y="8503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时区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41" name="PA-文本框 161">
                <a:extLst>
                  <a:ext uri="{FF2B5EF4-FFF2-40B4-BE49-F238E27FC236}">
                    <a16:creationId xmlns:a16="http://schemas.microsoft.com/office/drawing/2014/main" id="{39CA4C32-C666-457E-8E24-8FDB61888C5F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5675019" y="1032310"/>
                <a:ext cx="92845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东八区，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UTC +8</a:t>
                </a:r>
              </a:p>
            </p:txBody>
          </p:sp>
        </p:grp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F7773239-1D11-4B72-8642-A8A33296633C}"/>
              </a:ext>
            </a:extLst>
          </p:cNvPr>
          <p:cNvGrpSpPr/>
          <p:nvPr/>
        </p:nvGrpSpPr>
        <p:grpSpPr>
          <a:xfrm>
            <a:off x="8709762" y="1574341"/>
            <a:ext cx="1411200" cy="619200"/>
            <a:chOff x="5639763" y="743714"/>
            <a:chExt cx="1411200" cy="619200"/>
          </a:xfrm>
        </p:grpSpPr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58C92A51-B2E8-4235-B52C-BD988F3A10F6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49" name="组合 248">
              <a:extLst>
                <a:ext uri="{FF2B5EF4-FFF2-40B4-BE49-F238E27FC236}">
                  <a16:creationId xmlns:a16="http://schemas.microsoft.com/office/drawing/2014/main" id="{8AF7AA67-8855-47D6-B1E3-A0C6E219DBBE}"/>
                </a:ext>
              </a:extLst>
            </p:cNvPr>
            <p:cNvGrpSpPr/>
            <p:nvPr/>
          </p:nvGrpSpPr>
          <p:grpSpPr>
            <a:xfrm>
              <a:off x="5707173" y="854600"/>
              <a:ext cx="902811" cy="397427"/>
              <a:chOff x="5675019" y="850327"/>
              <a:chExt cx="902811" cy="397427"/>
            </a:xfrm>
          </p:grpSpPr>
          <p:sp>
            <p:nvSpPr>
              <p:cNvPr id="250" name="PA-文本框 161">
                <a:extLst>
                  <a:ext uri="{FF2B5EF4-FFF2-40B4-BE49-F238E27FC236}">
                    <a16:creationId xmlns:a16="http://schemas.microsoft.com/office/drawing/2014/main" id="{67AC39A9-9261-4797-8C1E-D29221D1AF4D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675019" y="850327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输入法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51" name="PA-文本框 161">
                <a:extLst>
                  <a:ext uri="{FF2B5EF4-FFF2-40B4-BE49-F238E27FC236}">
                    <a16:creationId xmlns:a16="http://schemas.microsoft.com/office/drawing/2014/main" id="{870F55E1-D77A-4FDC-A28D-1A5832E50E8A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675019" y="1032310"/>
                <a:ext cx="9028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微软拼音输入法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E1A4B250-D207-4CA0-9FDC-7117D917A46A}"/>
              </a:ext>
            </a:extLst>
          </p:cNvPr>
          <p:cNvGrpSpPr/>
          <p:nvPr/>
        </p:nvGrpSpPr>
        <p:grpSpPr>
          <a:xfrm>
            <a:off x="10277372" y="785618"/>
            <a:ext cx="1411200" cy="619200"/>
            <a:chOff x="5639763" y="743714"/>
            <a:chExt cx="1411200" cy="619200"/>
          </a:xfrm>
        </p:grpSpPr>
        <p:sp>
          <p:nvSpPr>
            <p:cNvPr id="272" name="矩形: 圆角 271">
              <a:extLst>
                <a:ext uri="{FF2B5EF4-FFF2-40B4-BE49-F238E27FC236}">
                  <a16:creationId xmlns:a16="http://schemas.microsoft.com/office/drawing/2014/main" id="{F7FE8975-6D16-4F04-80C6-624BE2CAFB2B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BEA12385-9D81-477E-A6F3-69E57E138560}"/>
                </a:ext>
              </a:extLst>
            </p:cNvPr>
            <p:cNvGrpSpPr/>
            <p:nvPr/>
          </p:nvGrpSpPr>
          <p:grpSpPr>
            <a:xfrm>
              <a:off x="5707173" y="854600"/>
              <a:ext cx="595035" cy="397427"/>
              <a:chOff x="5675019" y="850327"/>
              <a:chExt cx="595035" cy="397427"/>
            </a:xfrm>
          </p:grpSpPr>
          <p:sp>
            <p:nvSpPr>
              <p:cNvPr id="274" name="PA-文本框 161">
                <a:extLst>
                  <a:ext uri="{FF2B5EF4-FFF2-40B4-BE49-F238E27FC236}">
                    <a16:creationId xmlns:a16="http://schemas.microsoft.com/office/drawing/2014/main" id="{40427357-9A83-4D18-A8DB-2E4BCE31D664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675019" y="85032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语言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75" name="PA-文本框 161">
                <a:extLst>
                  <a:ext uri="{FF2B5EF4-FFF2-40B4-BE49-F238E27FC236}">
                    <a16:creationId xmlns:a16="http://schemas.microsoft.com/office/drawing/2014/main" id="{96C9E414-2354-441B-9F19-0245CEDECC08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675019" y="1032310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简体中文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4646457D-06FB-4154-8F24-B39C98C11D90}"/>
              </a:ext>
            </a:extLst>
          </p:cNvPr>
          <p:cNvGrpSpPr/>
          <p:nvPr/>
        </p:nvGrpSpPr>
        <p:grpSpPr>
          <a:xfrm>
            <a:off x="10274629" y="1580681"/>
            <a:ext cx="1411200" cy="619200"/>
            <a:chOff x="5639763" y="743714"/>
            <a:chExt cx="1411200" cy="619200"/>
          </a:xfrm>
        </p:grpSpPr>
        <p:sp>
          <p:nvSpPr>
            <p:cNvPr id="277" name="矩形: 圆角 276">
              <a:extLst>
                <a:ext uri="{FF2B5EF4-FFF2-40B4-BE49-F238E27FC236}">
                  <a16:creationId xmlns:a16="http://schemas.microsoft.com/office/drawing/2014/main" id="{C5BD1E93-AEFF-44A6-9D20-48597183F3C6}"/>
                </a:ext>
              </a:extLst>
            </p:cNvPr>
            <p:cNvSpPr/>
            <p:nvPr/>
          </p:nvSpPr>
          <p:spPr>
            <a:xfrm>
              <a:off x="5639763" y="743714"/>
              <a:ext cx="1411200" cy="619200"/>
            </a:xfrm>
            <a:prstGeom prst="roundRect">
              <a:avLst>
                <a:gd name="adj" fmla="val 17239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89196499-E7A2-4264-A407-0F734CCADD8D}"/>
                </a:ext>
              </a:extLst>
            </p:cNvPr>
            <p:cNvGrpSpPr/>
            <p:nvPr/>
          </p:nvGrpSpPr>
          <p:grpSpPr>
            <a:xfrm>
              <a:off x="5707173" y="854600"/>
              <a:ext cx="902811" cy="397427"/>
              <a:chOff x="5675019" y="850327"/>
              <a:chExt cx="902811" cy="397427"/>
            </a:xfrm>
          </p:grpSpPr>
          <p:sp>
            <p:nvSpPr>
              <p:cNvPr id="279" name="PA-文本框 161">
                <a:extLst>
                  <a:ext uri="{FF2B5EF4-FFF2-40B4-BE49-F238E27FC236}">
                    <a16:creationId xmlns:a16="http://schemas.microsoft.com/office/drawing/2014/main" id="{11A4D698-D7CC-4A15-854D-072B125F5CE0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675019" y="850327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区域格式</a:t>
                </a:r>
                <a:endPara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80" name="PA-文本框 161">
                <a:extLst>
                  <a:ext uri="{FF2B5EF4-FFF2-40B4-BE49-F238E27FC236}">
                    <a16:creationId xmlns:a16="http://schemas.microsoft.com/office/drawing/2014/main" id="{D4A8AC79-FB96-437A-A27E-C27A2DF3BAD0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675019" y="1032310"/>
                <a:ext cx="9028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推荐的区域格式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sp>
        <p:nvSpPr>
          <p:cNvPr id="281" name="PA-文本框 171">
            <a:extLst>
              <a:ext uri="{FF2B5EF4-FFF2-40B4-BE49-F238E27FC236}">
                <a16:creationId xmlns:a16="http://schemas.microsoft.com/office/drawing/2014/main" id="{88633CB8-8EC9-4272-84E2-356D1CB3F01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249943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282" name="PA-文本框 172">
            <a:extLst>
              <a:ext uri="{FF2B5EF4-FFF2-40B4-BE49-F238E27FC236}">
                <a16:creationId xmlns:a16="http://schemas.microsoft.com/office/drawing/2014/main" id="{7077CA4A-D500-4828-8A2D-248DD09AEEB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2746833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自动校正系统时间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83" name="PA-组合 173">
            <a:extLst>
              <a:ext uri="{FF2B5EF4-FFF2-40B4-BE49-F238E27FC236}">
                <a16:creationId xmlns:a16="http://schemas.microsoft.com/office/drawing/2014/main" id="{25740954-4A19-4205-A73A-A4884D69EAA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1360508" y="2780601"/>
            <a:ext cx="301746" cy="149098"/>
            <a:chOff x="8168101" y="2445988"/>
            <a:chExt cx="431800" cy="213360"/>
          </a:xfrm>
        </p:grpSpPr>
        <p:sp>
          <p:nvSpPr>
            <p:cNvPr id="284" name="PA-圆角矩形 174">
              <a:extLst>
                <a:ext uri="{FF2B5EF4-FFF2-40B4-BE49-F238E27FC236}">
                  <a16:creationId xmlns:a16="http://schemas.microsoft.com/office/drawing/2014/main" id="{D3312387-F4C9-4E83-B8C3-85A136E44F5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5" name="PA-椭圆 175">
              <a:extLst>
                <a:ext uri="{FF2B5EF4-FFF2-40B4-BE49-F238E27FC236}">
                  <a16:creationId xmlns:a16="http://schemas.microsoft.com/office/drawing/2014/main" id="{7341FFA1-3BA0-4776-A80F-B65B79108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6" name="PA-文本框 176">
            <a:extLst>
              <a:ext uri="{FF2B5EF4-FFF2-40B4-BE49-F238E27FC236}">
                <a16:creationId xmlns:a16="http://schemas.microsoft.com/office/drawing/2014/main" id="{524610EE-3A0D-4D13-9CE8-4D00367A5E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296429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自动调整系统时间，防止时间偏离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7E75D127-F095-45BF-8D18-7DC0614340A8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61" name="图形 29">
              <a:hlinkClick r:id="rId56" action="ppaction://hlinksldjump"/>
              <a:extLst>
                <a:ext uri="{FF2B5EF4-FFF2-40B4-BE49-F238E27FC236}">
                  <a16:creationId xmlns:a16="http://schemas.microsoft.com/office/drawing/2014/main" id="{AC8F1054-FC29-4112-8A1D-8118A313F25C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65" name="文本框 164">
              <a:hlinkClick r:id="rId56" action="ppaction://hlinksldjump"/>
              <a:extLst>
                <a:ext uri="{FF2B5EF4-FFF2-40B4-BE49-F238E27FC236}">
                  <a16:creationId xmlns:a16="http://schemas.microsoft.com/office/drawing/2014/main" id="{E97F8037-7226-4BCB-A86A-6EC7A9C2E61B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0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4.79167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0.0349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1.25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5E-6 0.03495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3495 L 3.95833E-6 0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3.33333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3496 L -1.25E-6 -1.48148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6 L -6.25E-7 -3.7037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281" grpId="0"/>
      <p:bldP spid="281" grpId="1"/>
      <p:bldP spid="282" grpId="0"/>
      <p:bldP spid="282" grpId="1"/>
      <p:bldP spid="286" grpId="0"/>
      <p:bldP spid="28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4567386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帮助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0787098-1F48-46CE-80C4-3FE8C55568B3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9" action="ppaction://hlinksldjump"/>
              <a:extLst>
                <a:ext uri="{FF2B5EF4-FFF2-40B4-BE49-F238E27FC236}">
                  <a16:creationId xmlns:a16="http://schemas.microsoft.com/office/drawing/2014/main" id="{1459939E-658C-4373-900E-889229735CD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9" action="ppaction://hlinksldjump"/>
              <a:extLst>
                <a:ext uri="{FF2B5EF4-FFF2-40B4-BE49-F238E27FC236}">
                  <a16:creationId xmlns:a16="http://schemas.microsoft.com/office/drawing/2014/main" id="{6D988130-D292-4484-A869-274549C29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009FB22-87C2-41AE-90EC-2B3E096F363E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12" action="ppaction://hlinksldjump"/>
              <a:extLst>
                <a:ext uri="{FF2B5EF4-FFF2-40B4-BE49-F238E27FC236}">
                  <a16:creationId xmlns:a16="http://schemas.microsoft.com/office/drawing/2014/main" id="{0CC9CA9E-4681-4DFC-A68E-5E0168D59871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4E81B84E-2AAE-4A71-9214-701B5DC54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47654AFE-0ADB-498C-99E4-128F86A38623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15" action="ppaction://hlinksldjump"/>
              <a:extLst>
                <a:ext uri="{FF2B5EF4-FFF2-40B4-BE49-F238E27FC236}">
                  <a16:creationId xmlns:a16="http://schemas.microsoft.com/office/drawing/2014/main" id="{71020188-94AB-4930-8A36-6ABADA48281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15" action="ppaction://hlinksldjump"/>
              <a:extLst>
                <a:ext uri="{FF2B5EF4-FFF2-40B4-BE49-F238E27FC236}">
                  <a16:creationId xmlns:a16="http://schemas.microsoft.com/office/drawing/2014/main" id="{9623C687-3490-4BA0-93D3-53D74B1F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45EC2425-8D3C-49DD-96F1-F5E73F3DB7C5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18" action="ppaction://hlinksldjump"/>
              <a:extLst>
                <a:ext uri="{FF2B5EF4-FFF2-40B4-BE49-F238E27FC236}">
                  <a16:creationId xmlns:a16="http://schemas.microsoft.com/office/drawing/2014/main" id="{F025F699-8827-4795-AF35-C2B49DDE5B0E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18" action="ppaction://hlinksldjump"/>
              <a:extLst>
                <a:ext uri="{FF2B5EF4-FFF2-40B4-BE49-F238E27FC236}">
                  <a16:creationId xmlns:a16="http://schemas.microsoft.com/office/drawing/2014/main" id="{81F57156-D421-471D-A587-458994EB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D5FA471-649A-422A-9F87-CACFB7CE36E1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21" action="ppaction://hlinksldjump"/>
              <a:extLst>
                <a:ext uri="{FF2B5EF4-FFF2-40B4-BE49-F238E27FC236}">
                  <a16:creationId xmlns:a16="http://schemas.microsoft.com/office/drawing/2014/main" id="{28FC280B-1687-48AA-B452-0EAF09DAFB04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28B4F7D-E7DE-48EA-80E1-F66C0F172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23821AF-3B54-4F25-BB99-9F6C2C568019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24" action="ppaction://hlinksldjump"/>
              <a:extLst>
                <a:ext uri="{FF2B5EF4-FFF2-40B4-BE49-F238E27FC236}">
                  <a16:creationId xmlns:a16="http://schemas.microsoft.com/office/drawing/2014/main" id="{5190E4C3-DDE5-406A-B214-9BED0768AA7B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DDE804C-3485-4F44-A144-AC8B50897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17EC02F4-A826-4227-9D15-87110D1C155A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27" action="ppaction://hlinksldjump"/>
              <a:extLst>
                <a:ext uri="{FF2B5EF4-FFF2-40B4-BE49-F238E27FC236}">
                  <a16:creationId xmlns:a16="http://schemas.microsoft.com/office/drawing/2014/main" id="{5DE9BBE0-7DD9-427C-A0FB-2FF0B626F846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27" action="ppaction://hlinksldjump"/>
              <a:extLst>
                <a:ext uri="{FF2B5EF4-FFF2-40B4-BE49-F238E27FC236}">
                  <a16:creationId xmlns:a16="http://schemas.microsoft.com/office/drawing/2014/main" id="{08D3D044-6BAB-4DCB-A66D-1562C9E6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1B04890-4D45-4981-BE4A-01E8B2997D98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30" action="ppaction://hlinksldjump"/>
              <a:extLst>
                <a:ext uri="{FF2B5EF4-FFF2-40B4-BE49-F238E27FC236}">
                  <a16:creationId xmlns:a16="http://schemas.microsoft.com/office/drawing/2014/main" id="{EF1FCC8B-3584-4C4E-A263-E6DD91D4BD21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1B912059-3000-41A7-9911-E82014D37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49821248-3E7A-406C-ADE1-AC441410FE76}"/>
              </a:ext>
            </a:extLst>
          </p:cNvPr>
          <p:cNvGrpSpPr/>
          <p:nvPr/>
        </p:nvGrpSpPr>
        <p:grpSpPr>
          <a:xfrm>
            <a:off x="439602" y="5619861"/>
            <a:ext cx="1201549" cy="338554"/>
            <a:chOff x="477194" y="5670661"/>
            <a:chExt cx="1201549" cy="338554"/>
          </a:xfrm>
        </p:grpSpPr>
        <p:sp>
          <p:nvSpPr>
            <p:cNvPr id="150" name="文本框 14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8E557CE-02EF-4825-85C8-F01B756ACF5F}"/>
                </a:ext>
              </a:extLst>
            </p:cNvPr>
            <p:cNvSpPr txBox="1"/>
            <p:nvPr/>
          </p:nvSpPr>
          <p:spPr>
            <a:xfrm>
              <a:off x="601204" y="567066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33" action="ppaction://hlinksldjump"/>
              <a:extLst>
                <a:ext uri="{FF2B5EF4-FFF2-40B4-BE49-F238E27FC236}">
                  <a16:creationId xmlns:a16="http://schemas.microsoft.com/office/drawing/2014/main" id="{9276584D-0ECF-4E63-A278-23F7CE9FB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D3B53CC7-0C8C-448B-895E-3B9464A4B544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36" action="ppaction://hlinksldjump"/>
              <a:extLst>
                <a:ext uri="{FF2B5EF4-FFF2-40B4-BE49-F238E27FC236}">
                  <a16:creationId xmlns:a16="http://schemas.microsoft.com/office/drawing/2014/main" id="{F5B20A55-1BA7-4D7F-BCBC-B3EA0A0B29BB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36" action="ppaction://hlinksldjump"/>
              <a:extLst>
                <a:ext uri="{FF2B5EF4-FFF2-40B4-BE49-F238E27FC236}">
                  <a16:creationId xmlns:a16="http://schemas.microsoft.com/office/drawing/2014/main" id="{69EF745D-9056-4EEC-BE6E-C3CDF80EC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pic>
        <p:nvPicPr>
          <p:cNvPr id="2" name="图形 1">
            <a:extLst>
              <a:ext uri="{FF2B5EF4-FFF2-40B4-BE49-F238E27FC236}">
                <a16:creationId xmlns:a16="http://schemas.microsoft.com/office/drawing/2014/main" id="{88907140-9075-43D6-8BDE-67CB187A6AF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33172" y="2376196"/>
            <a:ext cx="1354319" cy="10653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C85D20-1D3A-4A3A-B804-5BEFB5E5A7AB}"/>
              </a:ext>
            </a:extLst>
          </p:cNvPr>
          <p:cNvSpPr txBox="1"/>
          <p:nvPr/>
        </p:nvSpPr>
        <p:spPr>
          <a:xfrm>
            <a:off x="5299062" y="3706443"/>
            <a:ext cx="3422538" cy="26379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就像时钟，得等到合适时候才会到达你所渴望之处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93B18C-03CA-49A7-A516-87ACCBA9B5BD}"/>
              </a:ext>
            </a:extLst>
          </p:cNvPr>
          <p:cNvSpPr txBox="1"/>
          <p:nvPr/>
        </p:nvSpPr>
        <p:spPr>
          <a:xfrm>
            <a:off x="5299062" y="3400813"/>
            <a:ext cx="3422538" cy="3407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prstClr val="black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抱歉！还在施工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B85BCEC-F07D-4BAF-A9CC-EE006323A059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2" name="图形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3113F95A-9F52-4BA4-AB67-714CF399F0E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3" name="文本框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0E26036D-D824-4566-888E-ED0D299E1033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13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4" grpId="0"/>
      <p:bldP spid="4" grpId="1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506883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更新</a:t>
            </a: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1A239DA-471C-46FF-9B71-6EDB435E4788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159" name="文本框 158">
              <a:hlinkClick r:id="rId22" action="ppaction://hlinksldjump"/>
              <a:extLst>
                <a:ext uri="{FF2B5EF4-FFF2-40B4-BE49-F238E27FC236}">
                  <a16:creationId xmlns:a16="http://schemas.microsoft.com/office/drawing/2014/main" id="{92825BED-6EA4-45BA-9303-0BF48917825F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160" name="图形 159">
              <a:hlinkClick r:id="rId22" action="ppaction://hlinksldjump"/>
              <a:extLst>
                <a:ext uri="{FF2B5EF4-FFF2-40B4-BE49-F238E27FC236}">
                  <a16:creationId xmlns:a16="http://schemas.microsoft.com/office/drawing/2014/main" id="{F5902DD9-A06F-485E-A88D-C878D4D72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A5C4D2A9-4D29-47D2-81C8-3B1CB11CE062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162" name="文本框 161">
              <a:hlinkClick r:id="rId25" action="ppaction://hlinksldjump"/>
              <a:extLst>
                <a:ext uri="{FF2B5EF4-FFF2-40B4-BE49-F238E27FC236}">
                  <a16:creationId xmlns:a16="http://schemas.microsoft.com/office/drawing/2014/main" id="{58F6F49B-A14C-449E-953A-020D53AA8C8F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163" name="图形 162">
              <a:hlinkClick r:id="rId25" action="ppaction://hlinksldjump"/>
              <a:extLst>
                <a:ext uri="{FF2B5EF4-FFF2-40B4-BE49-F238E27FC236}">
                  <a16:creationId xmlns:a16="http://schemas.microsoft.com/office/drawing/2014/main" id="{6998988C-A58B-4478-A2D5-4B92EA9E1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38C93949-4CE9-4A77-9D85-DD29B0AD6BCC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165" name="文本框 164">
              <a:hlinkClick r:id="rId28" action="ppaction://hlinksldjump"/>
              <a:extLst>
                <a:ext uri="{FF2B5EF4-FFF2-40B4-BE49-F238E27FC236}">
                  <a16:creationId xmlns:a16="http://schemas.microsoft.com/office/drawing/2014/main" id="{1E1F510F-89DE-4F95-AB49-2DC8676FF372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166" name="图形 165">
              <a:hlinkClick r:id="rId28" action="ppaction://hlinksldjump"/>
              <a:extLst>
                <a:ext uri="{FF2B5EF4-FFF2-40B4-BE49-F238E27FC236}">
                  <a16:creationId xmlns:a16="http://schemas.microsoft.com/office/drawing/2014/main" id="{F7A492D1-7B61-434F-A42C-8B20BEDB3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A632EC2D-46DF-450A-AE37-0E88C6D15F74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168" name="文本框 167">
              <a:hlinkClick r:id="rId31" action="ppaction://hlinksldjump"/>
              <a:extLst>
                <a:ext uri="{FF2B5EF4-FFF2-40B4-BE49-F238E27FC236}">
                  <a16:creationId xmlns:a16="http://schemas.microsoft.com/office/drawing/2014/main" id="{087CD1F2-DAE5-4488-BD9F-2039F402C34C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169" name="图形 168">
              <a:hlinkClick r:id="rId31" action="ppaction://hlinksldjump"/>
              <a:extLst>
                <a:ext uri="{FF2B5EF4-FFF2-40B4-BE49-F238E27FC236}">
                  <a16:creationId xmlns:a16="http://schemas.microsoft.com/office/drawing/2014/main" id="{A1F4C18D-E59D-4A90-B8B7-1E72B2E2D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008C967-D6B0-4491-817A-EC12B86D6A53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171" name="文本框 170">
              <a:hlinkClick r:id="rId34" action="ppaction://hlinksldjump"/>
              <a:extLst>
                <a:ext uri="{FF2B5EF4-FFF2-40B4-BE49-F238E27FC236}">
                  <a16:creationId xmlns:a16="http://schemas.microsoft.com/office/drawing/2014/main" id="{73FF202B-1735-42C4-946B-90E54838D120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72" name="图形 171">
              <a:hlinkClick r:id="rId34" action="ppaction://hlinksldjump"/>
              <a:extLst>
                <a:ext uri="{FF2B5EF4-FFF2-40B4-BE49-F238E27FC236}">
                  <a16:creationId xmlns:a16="http://schemas.microsoft.com/office/drawing/2014/main" id="{905BE46A-B382-4EB7-AEB7-A511AFC45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80F5C1A5-8C1D-4E18-91DA-4EAC486ED433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74" name="文本框 17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F5DD3C3-2F64-473B-BA21-B926DDCFDAF1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75" name="图形 174">
              <a:hlinkClick r:id="rId37" action="ppaction://hlinksldjump"/>
              <a:extLst>
                <a:ext uri="{FF2B5EF4-FFF2-40B4-BE49-F238E27FC236}">
                  <a16:creationId xmlns:a16="http://schemas.microsoft.com/office/drawing/2014/main" id="{0D3E5315-1DF9-45EC-9F11-C22E0CCF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C7D5A865-6C27-47BC-A649-C58A24DF9179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77" name="文本框 176">
              <a:hlinkClick r:id="rId40" action="ppaction://hlinksldjump"/>
              <a:extLst>
                <a:ext uri="{FF2B5EF4-FFF2-40B4-BE49-F238E27FC236}">
                  <a16:creationId xmlns:a16="http://schemas.microsoft.com/office/drawing/2014/main" id="{871C7896-871C-4D1F-A975-FE41AEDF6B3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78" name="图形 177">
              <a:hlinkClick r:id="rId40" action="ppaction://hlinksldjump"/>
              <a:extLst>
                <a:ext uri="{FF2B5EF4-FFF2-40B4-BE49-F238E27FC236}">
                  <a16:creationId xmlns:a16="http://schemas.microsoft.com/office/drawing/2014/main" id="{5734AD37-90A2-462A-80D5-8F6DDE1C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BA9EC58E-4530-4000-8025-EF61856ADC6A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80" name="文本框 179">
              <a:hlinkClick r:id="rId43" action="ppaction://hlinksldjump"/>
              <a:extLst>
                <a:ext uri="{FF2B5EF4-FFF2-40B4-BE49-F238E27FC236}">
                  <a16:creationId xmlns:a16="http://schemas.microsoft.com/office/drawing/2014/main" id="{6517A29E-1AE6-4F29-A375-19F3C1F36E1A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81" name="图形 180">
              <a:extLst>
                <a:ext uri="{FF2B5EF4-FFF2-40B4-BE49-F238E27FC236}">
                  <a16:creationId xmlns:a16="http://schemas.microsoft.com/office/drawing/2014/main" id="{9C83016B-7F3B-4552-8C3E-D84A59D5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ACC13B44-3E28-4B07-8990-CAA54660C22B}"/>
              </a:ext>
            </a:extLst>
          </p:cNvPr>
          <p:cNvGrpSpPr/>
          <p:nvPr/>
        </p:nvGrpSpPr>
        <p:grpSpPr>
          <a:xfrm>
            <a:off x="439602" y="5619861"/>
            <a:ext cx="1201549" cy="338554"/>
            <a:chOff x="477194" y="5670661"/>
            <a:chExt cx="1201549" cy="338554"/>
          </a:xfrm>
        </p:grpSpPr>
        <p:sp>
          <p:nvSpPr>
            <p:cNvPr id="183" name="文本框 182">
              <a:hlinkClick r:id="rId46" action="ppaction://hlinksldjump"/>
              <a:extLst>
                <a:ext uri="{FF2B5EF4-FFF2-40B4-BE49-F238E27FC236}">
                  <a16:creationId xmlns:a16="http://schemas.microsoft.com/office/drawing/2014/main" id="{3ABDBF7E-CC61-46A7-90BB-ED539B1BFE5D}"/>
                </a:ext>
              </a:extLst>
            </p:cNvPr>
            <p:cNvSpPr txBox="1"/>
            <p:nvPr/>
          </p:nvSpPr>
          <p:spPr>
            <a:xfrm>
              <a:off x="601204" y="567066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4" name="图形 183">
              <a:hlinkClick r:id="rId46" action="ppaction://hlinksldjump"/>
              <a:extLst>
                <a:ext uri="{FF2B5EF4-FFF2-40B4-BE49-F238E27FC236}">
                  <a16:creationId xmlns:a16="http://schemas.microsoft.com/office/drawing/2014/main" id="{A0E63EDD-895D-4896-A6C1-9CDC2D73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C77611EA-CB7B-4AD4-9B24-011CFADD5545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86" name="文本框 185">
              <a:hlinkClick r:id="rId49" action="ppaction://hlinksldjump"/>
              <a:extLst>
                <a:ext uri="{FF2B5EF4-FFF2-40B4-BE49-F238E27FC236}">
                  <a16:creationId xmlns:a16="http://schemas.microsoft.com/office/drawing/2014/main" id="{58F00808-3EE3-4309-9800-BDBDEFCC79A1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87" name="图形 186">
              <a:hlinkClick r:id="rId49" action="ppaction://hlinksldjump"/>
              <a:extLst>
                <a:ext uri="{FF2B5EF4-FFF2-40B4-BE49-F238E27FC236}">
                  <a16:creationId xmlns:a16="http://schemas.microsoft.com/office/drawing/2014/main" id="{F9D46B20-6187-406F-8F8D-F64239CE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81D9F2E7-5A0F-4849-B09C-A3CF205B43BE}"/>
              </a:ext>
            </a:extLst>
          </p:cNvPr>
          <p:cNvSpPr/>
          <p:nvPr/>
        </p:nvSpPr>
        <p:spPr>
          <a:xfrm>
            <a:off x="2962903" y="796110"/>
            <a:ext cx="8721535" cy="1907801"/>
          </a:xfrm>
          <a:prstGeom prst="roundRect">
            <a:avLst>
              <a:gd name="adj" fmla="val 5860"/>
            </a:avLst>
          </a:prstGeom>
          <a:gradFill>
            <a:gsLst>
              <a:gs pos="100000">
                <a:srgbClr val="7DC4EB"/>
              </a:gs>
              <a:gs pos="0">
                <a:srgbClr val="AFDBF3"/>
              </a:gs>
            </a:gsLst>
            <a:lin ang="4200000" scaled="0"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56E41BD-9A6E-4217-85E5-0381653C7549}"/>
              </a:ext>
            </a:extLst>
          </p:cNvPr>
          <p:cNvGrpSpPr/>
          <p:nvPr/>
        </p:nvGrpSpPr>
        <p:grpSpPr>
          <a:xfrm>
            <a:off x="5806045" y="1085580"/>
            <a:ext cx="3058851" cy="700017"/>
            <a:chOff x="1950557" y="1374874"/>
            <a:chExt cx="3058851" cy="700017"/>
          </a:xfrm>
        </p:grpSpPr>
        <p:sp>
          <p:nvSpPr>
            <p:cNvPr id="140" name="PA-文本框 161">
              <a:extLst>
                <a:ext uri="{FF2B5EF4-FFF2-40B4-BE49-F238E27FC236}">
                  <a16:creationId xmlns:a16="http://schemas.microsoft.com/office/drawing/2014/main" id="{F2BBBCA6-ED50-4F65-B013-6ED6CDA9B1C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950557" y="1374874"/>
              <a:ext cx="3058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Litmus OS Pluto+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99" name="PA-文本框 161">
              <a:extLst>
                <a:ext uri="{FF2B5EF4-FFF2-40B4-BE49-F238E27FC236}">
                  <a16:creationId xmlns:a16="http://schemas.microsoft.com/office/drawing/2014/main" id="{27E00A29-347D-4D2F-AC70-12814A944EDA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913964" y="1844059"/>
              <a:ext cx="11320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220207-01 </a:t>
              </a:r>
              <a:r>
                <a:rPr lang="zh-CN" altLang="en-US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开发版</a:t>
              </a:r>
              <a:endParaRPr lang="en-US" altLang="zh-CN" sz="900" dirty="0">
                <a:solidFill>
                  <a:schemeClr val="bg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48" name="椭圆 147">
            <a:extLst>
              <a:ext uri="{FF2B5EF4-FFF2-40B4-BE49-F238E27FC236}">
                <a16:creationId xmlns:a16="http://schemas.microsoft.com/office/drawing/2014/main" id="{C5044F26-C30E-443F-80C0-01678D48630E}"/>
              </a:ext>
            </a:extLst>
          </p:cNvPr>
          <p:cNvSpPr/>
          <p:nvPr/>
        </p:nvSpPr>
        <p:spPr>
          <a:xfrm>
            <a:off x="11102695" y="1594556"/>
            <a:ext cx="876631" cy="8712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10000"/>
                </a:schemeClr>
              </a:gs>
              <a:gs pos="0">
                <a:schemeClr val="bg1">
                  <a:alpha val="93000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C90AFFE-FDC6-4BDB-9933-AC882ADEC959}"/>
              </a:ext>
            </a:extLst>
          </p:cNvPr>
          <p:cNvSpPr/>
          <p:nvPr/>
        </p:nvSpPr>
        <p:spPr>
          <a:xfrm>
            <a:off x="10736104" y="591261"/>
            <a:ext cx="1191576" cy="118431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10000"/>
                </a:schemeClr>
              </a:gs>
              <a:gs pos="12000">
                <a:schemeClr val="bg1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49" name="图形 148">
            <a:extLst>
              <a:ext uri="{FF2B5EF4-FFF2-40B4-BE49-F238E27FC236}">
                <a16:creationId xmlns:a16="http://schemas.microsoft.com/office/drawing/2014/main" id="{E71A6399-FBCD-4703-9597-696C357197D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302445" y="1002722"/>
            <a:ext cx="164752" cy="223551"/>
          </a:xfrm>
          <a:prstGeom prst="rect">
            <a:avLst/>
          </a:prstGeom>
        </p:spPr>
      </p:pic>
      <p:sp>
        <p:nvSpPr>
          <p:cNvPr id="152" name="PA-文本框 161">
            <a:hlinkClick r:id="rId54"/>
            <a:extLst>
              <a:ext uri="{FF2B5EF4-FFF2-40B4-BE49-F238E27FC236}">
                <a16:creationId xmlns:a16="http://schemas.microsoft.com/office/drawing/2014/main" id="{93BAD4A8-C90A-4A72-B23E-A553772F252F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666062" y="2411968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rPr>
              <a:t>点击这里获取最新版本</a:t>
            </a:r>
            <a:endParaRPr kumimoji="0" lang="en-US" altLang="zh-CN" sz="9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monyOS Sans SC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6E63E94F-6546-4A69-AE5E-F60760E054BE}"/>
              </a:ext>
            </a:extLst>
          </p:cNvPr>
          <p:cNvGrpSpPr/>
          <p:nvPr/>
        </p:nvGrpSpPr>
        <p:grpSpPr>
          <a:xfrm>
            <a:off x="2884785" y="2796780"/>
            <a:ext cx="8736577" cy="253916"/>
            <a:chOff x="2884785" y="3393938"/>
            <a:chExt cx="8736577" cy="253916"/>
          </a:xfrm>
        </p:grpSpPr>
        <p:sp>
          <p:nvSpPr>
            <p:cNvPr id="196" name="PA-文本框 161">
              <a:extLst>
                <a:ext uri="{FF2B5EF4-FFF2-40B4-BE49-F238E27FC236}">
                  <a16:creationId xmlns:a16="http://schemas.microsoft.com/office/drawing/2014/main" id="{D91FB552-57AB-4BCD-9FB4-A79F5160849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84785" y="3393938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查看新增功能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197" name="图形 196">
              <a:extLst>
                <a:ext uri="{FF2B5EF4-FFF2-40B4-BE49-F238E27FC236}">
                  <a16:creationId xmlns:a16="http://schemas.microsoft.com/office/drawing/2014/main" id="{06B1E3DA-419F-4A6A-AF6F-826893A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11557311" y="3469475"/>
              <a:ext cx="64051" cy="118248"/>
            </a:xfrm>
            <a:prstGeom prst="rect">
              <a:avLst/>
            </a:prstGeom>
          </p:spPr>
        </p:pic>
      </p:grpSp>
      <p:sp>
        <p:nvSpPr>
          <p:cNvPr id="198" name="PA-文本框 171">
            <a:extLst>
              <a:ext uri="{FF2B5EF4-FFF2-40B4-BE49-F238E27FC236}">
                <a16:creationId xmlns:a16="http://schemas.microsoft.com/office/drawing/2014/main" id="{5DA927FF-8BB2-4988-8019-1049E9C0171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6251" y="3225243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预览体验计划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cxnSp>
        <p:nvCxnSpPr>
          <p:cNvPr id="199" name="PA-直接连接符 170">
            <a:extLst>
              <a:ext uri="{FF2B5EF4-FFF2-40B4-BE49-F238E27FC236}">
                <a16:creationId xmlns:a16="http://schemas.microsoft.com/office/drawing/2014/main" id="{F355D7C3-3085-4022-8FCF-8D932DBA8FC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967049" y="3157487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PA-文本框 172">
            <a:extLst>
              <a:ext uri="{FF2B5EF4-FFF2-40B4-BE49-F238E27FC236}">
                <a16:creationId xmlns:a16="http://schemas.microsoft.com/office/drawing/2014/main" id="{C854C47A-6A06-49B2-BCF8-2FC43C6B884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775992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预览体验渠道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09E7D98A-45CF-42A8-9D9F-9363569FF386}"/>
              </a:ext>
            </a:extLst>
          </p:cNvPr>
          <p:cNvSpPr/>
          <p:nvPr/>
        </p:nvSpPr>
        <p:spPr>
          <a:xfrm>
            <a:off x="6967660" y="1853445"/>
            <a:ext cx="699723" cy="253916"/>
          </a:xfrm>
          <a:prstGeom prst="roundRect">
            <a:avLst>
              <a:gd name="adj" fmla="val 1913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0" dirty="0">
                <a:solidFill>
                  <a:srgbClr val="026EFF"/>
                </a:solidFill>
                <a:latin typeface="+mn-ea"/>
              </a:rPr>
              <a:t>检查更新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F6FCEF70-50B6-499C-A5E2-6462E44BB567}"/>
              </a:ext>
            </a:extLst>
          </p:cNvPr>
          <p:cNvGrpSpPr/>
          <p:nvPr/>
        </p:nvGrpSpPr>
        <p:grpSpPr>
          <a:xfrm>
            <a:off x="10615928" y="3784324"/>
            <a:ext cx="1044760" cy="264245"/>
            <a:chOff x="5465962" y="2291854"/>
            <a:chExt cx="1157088" cy="292655"/>
          </a:xfrm>
        </p:grpSpPr>
        <p:sp>
          <p:nvSpPr>
            <p:cNvPr id="208" name="矩形: 圆角 207">
              <a:extLst>
                <a:ext uri="{FF2B5EF4-FFF2-40B4-BE49-F238E27FC236}">
                  <a16:creationId xmlns:a16="http://schemas.microsoft.com/office/drawing/2014/main" id="{B7BCC35C-8C3E-48C5-A645-CE643889B970}"/>
                </a:ext>
              </a:extLst>
            </p:cNvPr>
            <p:cNvSpPr/>
            <p:nvPr/>
          </p:nvSpPr>
          <p:spPr>
            <a:xfrm>
              <a:off x="5465962" y="2291854"/>
              <a:ext cx="1157088" cy="292655"/>
            </a:xfrm>
            <a:prstGeom prst="roundRect">
              <a:avLst>
                <a:gd name="adj" fmla="val 22898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/>
                <a:ea typeface="OPPOSans M"/>
                <a:cs typeface="+mn-cs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5093BB2A-597E-4B72-9A44-B10271F6288F}"/>
                </a:ext>
              </a:extLst>
            </p:cNvPr>
            <p:cNvSpPr txBox="1"/>
            <p:nvPr/>
          </p:nvSpPr>
          <p:spPr>
            <a:xfrm>
              <a:off x="5465962" y="2320132"/>
              <a:ext cx="601140" cy="255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kern="0" dirty="0">
                  <a:solidFill>
                    <a:prstClr val="black"/>
                  </a:solidFill>
                </a:rPr>
                <a:t>Beta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210" name="图形 209">
              <a:extLst>
                <a:ext uri="{FF2B5EF4-FFF2-40B4-BE49-F238E27FC236}">
                  <a16:creationId xmlns:a16="http://schemas.microsoft.com/office/drawing/2014/main" id="{A1473D29-248E-4548-8B5A-CA4DF3BF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6391980" y="2407157"/>
              <a:ext cx="116630" cy="6317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5C48224-29A9-4300-AE84-BE0EC9C78092}"/>
              </a:ext>
            </a:extLst>
          </p:cNvPr>
          <p:cNvGrpSpPr/>
          <p:nvPr/>
        </p:nvGrpSpPr>
        <p:grpSpPr>
          <a:xfrm>
            <a:off x="10615928" y="3784324"/>
            <a:ext cx="1044760" cy="569065"/>
            <a:chOff x="10639678" y="3735521"/>
            <a:chExt cx="1044760" cy="569065"/>
          </a:xfrm>
        </p:grpSpPr>
        <p:sp>
          <p:nvSpPr>
            <p:cNvPr id="212" name="矩形: 圆角 211">
              <a:extLst>
                <a:ext uri="{FF2B5EF4-FFF2-40B4-BE49-F238E27FC236}">
                  <a16:creationId xmlns:a16="http://schemas.microsoft.com/office/drawing/2014/main" id="{5CC6E634-29FF-4A2F-A658-A8C92483F118}"/>
                </a:ext>
              </a:extLst>
            </p:cNvPr>
            <p:cNvSpPr/>
            <p:nvPr/>
          </p:nvSpPr>
          <p:spPr>
            <a:xfrm>
              <a:off x="10639678" y="3735521"/>
              <a:ext cx="1044760" cy="569065"/>
            </a:xfrm>
            <a:prstGeom prst="roundRect">
              <a:avLst>
                <a:gd name="adj" fmla="val 1006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63500" dir="5400000" algn="t" rotWithShape="0">
                <a:srgbClr val="242424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algn="ctr" defTabSz="457200"/>
              <a:endParaRPr lang="zh-CN" altLang="en-US" sz="1200" ker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oogle Sans"/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8EFD0C84-9A4C-47F2-B120-054DDD47724A}"/>
                </a:ext>
              </a:extLst>
            </p:cNvPr>
            <p:cNvSpPr txBox="1"/>
            <p:nvPr/>
          </p:nvSpPr>
          <p:spPr>
            <a:xfrm>
              <a:off x="10639678" y="4018146"/>
              <a:ext cx="5074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00" kern="0" noProof="0" dirty="0">
                  <a:solidFill>
                    <a:prstClr val="black"/>
                  </a:solidFill>
                </a:rPr>
                <a:t>Alpha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2DF0C1CD-C403-47A3-B46E-F4509926D8E2}"/>
              </a:ext>
            </a:extLst>
          </p:cNvPr>
          <p:cNvSpPr txBox="1"/>
          <p:nvPr/>
        </p:nvSpPr>
        <p:spPr>
          <a:xfrm>
            <a:off x="10616099" y="3808981"/>
            <a:ext cx="542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0" dirty="0">
                <a:solidFill>
                  <a:prstClr val="black"/>
                </a:solidFill>
              </a:rPr>
              <a:t>Beta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5" name="PA-文本框 176">
            <a:extLst>
              <a:ext uri="{FF2B5EF4-FFF2-40B4-BE49-F238E27FC236}">
                <a16:creationId xmlns:a16="http://schemas.microsoft.com/office/drawing/2014/main" id="{D7F69041-3EA8-4DED-84A3-E53DB3C536A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4785" y="3990670"/>
            <a:ext cx="390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Litmus OS 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预览体验计划给参加这一计划的用户提供超前的预览版本，让用户能够在第一时间体验到最新的问题修复和功能更新。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16" name="PA-文本框 172">
            <a:extLst>
              <a:ext uri="{FF2B5EF4-FFF2-40B4-BE49-F238E27FC236}">
                <a16:creationId xmlns:a16="http://schemas.microsoft.com/office/drawing/2014/main" id="{0D63DCB4-BA76-4FC8-976E-1F76C276364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4785" y="3489765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加入预览体验计划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17" name="PA-组合 173">
            <a:extLst>
              <a:ext uri="{FF2B5EF4-FFF2-40B4-BE49-F238E27FC236}">
                <a16:creationId xmlns:a16="http://schemas.microsoft.com/office/drawing/2014/main" id="{52D8BED3-B6C6-49AA-B501-ECD3592B645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1350348" y="3523533"/>
            <a:ext cx="301746" cy="149098"/>
            <a:chOff x="8168101" y="2445988"/>
            <a:chExt cx="431800" cy="213360"/>
          </a:xfrm>
        </p:grpSpPr>
        <p:sp>
          <p:nvSpPr>
            <p:cNvPr id="218" name="PA-圆角矩形 174">
              <a:extLst>
                <a:ext uri="{FF2B5EF4-FFF2-40B4-BE49-F238E27FC236}">
                  <a16:creationId xmlns:a16="http://schemas.microsoft.com/office/drawing/2014/main" id="{09161988-134C-46C2-809F-A9F7B2178A0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9" name="PA-椭圆 175">
              <a:extLst>
                <a:ext uri="{FF2B5EF4-FFF2-40B4-BE49-F238E27FC236}">
                  <a16:creationId xmlns:a16="http://schemas.microsoft.com/office/drawing/2014/main" id="{CE7BB941-AE63-4D11-AF29-19966F1BB35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93" name="矩形 5">
            <a:extLst>
              <a:ext uri="{FF2B5EF4-FFF2-40B4-BE49-F238E27FC236}">
                <a16:creationId xmlns:a16="http://schemas.microsoft.com/office/drawing/2014/main" id="{6733DEB7-35D8-4C72-950C-C73363DBA09E}"/>
              </a:ext>
            </a:extLst>
          </p:cNvPr>
          <p:cNvSpPr/>
          <p:nvPr/>
        </p:nvSpPr>
        <p:spPr>
          <a:xfrm>
            <a:off x="3543491" y="796109"/>
            <a:ext cx="886197" cy="1907801"/>
          </a:xfrm>
          <a:custGeom>
            <a:avLst/>
            <a:gdLst>
              <a:gd name="connsiteX0" fmla="*/ 0 w 1219200"/>
              <a:gd name="connsiteY0" fmla="*/ 0 h 6858000"/>
              <a:gd name="connsiteX1" fmla="*/ 1219200 w 1219200"/>
              <a:gd name="connsiteY1" fmla="*/ 0 h 6858000"/>
              <a:gd name="connsiteX2" fmla="*/ 1219200 w 1219200"/>
              <a:gd name="connsiteY2" fmla="*/ 6858000 h 6858000"/>
              <a:gd name="connsiteX3" fmla="*/ 0 w 1219200"/>
              <a:gd name="connsiteY3" fmla="*/ 6858000 h 6858000"/>
              <a:gd name="connsiteX4" fmla="*/ 0 w 1219200"/>
              <a:gd name="connsiteY4" fmla="*/ 0 h 6858000"/>
              <a:gd name="connsiteX0" fmla="*/ 0 w 2543175"/>
              <a:gd name="connsiteY0" fmla="*/ 0 h 6858000"/>
              <a:gd name="connsiteX1" fmla="*/ 1219200 w 2543175"/>
              <a:gd name="connsiteY1" fmla="*/ 0 h 6858000"/>
              <a:gd name="connsiteX2" fmla="*/ 2543175 w 2543175"/>
              <a:gd name="connsiteY2" fmla="*/ 6838950 h 6858000"/>
              <a:gd name="connsiteX3" fmla="*/ 0 w 2543175"/>
              <a:gd name="connsiteY3" fmla="*/ 6858000 h 6858000"/>
              <a:gd name="connsiteX4" fmla="*/ 0 w 2543175"/>
              <a:gd name="connsiteY4" fmla="*/ 0 h 6858000"/>
              <a:gd name="connsiteX0" fmla="*/ 266700 w 2809875"/>
              <a:gd name="connsiteY0" fmla="*/ 0 h 6858000"/>
              <a:gd name="connsiteX1" fmla="*/ 1485900 w 2809875"/>
              <a:gd name="connsiteY1" fmla="*/ 0 h 6858000"/>
              <a:gd name="connsiteX2" fmla="*/ 2809875 w 2809875"/>
              <a:gd name="connsiteY2" fmla="*/ 6838950 h 6858000"/>
              <a:gd name="connsiteX3" fmla="*/ 0 w 2809875"/>
              <a:gd name="connsiteY3" fmla="*/ 6858000 h 6858000"/>
              <a:gd name="connsiteX4" fmla="*/ 266700 w 2809875"/>
              <a:gd name="connsiteY4" fmla="*/ 0 h 6858000"/>
              <a:gd name="connsiteX0" fmla="*/ 266700 w 3590925"/>
              <a:gd name="connsiteY0" fmla="*/ 0 h 6858000"/>
              <a:gd name="connsiteX1" fmla="*/ 1485900 w 3590925"/>
              <a:gd name="connsiteY1" fmla="*/ 0 h 6858000"/>
              <a:gd name="connsiteX2" fmla="*/ 3590925 w 3590925"/>
              <a:gd name="connsiteY2" fmla="*/ 6858000 h 6858000"/>
              <a:gd name="connsiteX3" fmla="*/ 0 w 3590925"/>
              <a:gd name="connsiteY3" fmla="*/ 6858000 h 6858000"/>
              <a:gd name="connsiteX4" fmla="*/ 266700 w 3590925"/>
              <a:gd name="connsiteY4" fmla="*/ 0 h 6858000"/>
              <a:gd name="connsiteX0" fmla="*/ 266700 w 3590925"/>
              <a:gd name="connsiteY0" fmla="*/ 0 h 6858000"/>
              <a:gd name="connsiteX1" fmla="*/ 771525 w 3590925"/>
              <a:gd name="connsiteY1" fmla="*/ 0 h 6858000"/>
              <a:gd name="connsiteX2" fmla="*/ 3590925 w 3590925"/>
              <a:gd name="connsiteY2" fmla="*/ 6858000 h 6858000"/>
              <a:gd name="connsiteX3" fmla="*/ 0 w 3590925"/>
              <a:gd name="connsiteY3" fmla="*/ 6858000 h 6858000"/>
              <a:gd name="connsiteX4" fmla="*/ 266700 w 35909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925" h="6858000">
                <a:moveTo>
                  <a:pt x="266700" y="0"/>
                </a:moveTo>
                <a:lnTo>
                  <a:pt x="771525" y="0"/>
                </a:lnTo>
                <a:lnTo>
                  <a:pt x="3590925" y="6858000"/>
                </a:lnTo>
                <a:lnTo>
                  <a:pt x="0" y="6858000"/>
                </a:lnTo>
                <a:lnTo>
                  <a:pt x="266700" y="0"/>
                </a:lnTo>
                <a:close/>
              </a:path>
            </a:pathLst>
          </a:custGeom>
          <a:gradFill>
            <a:gsLst>
              <a:gs pos="43000">
                <a:schemeClr val="bg1">
                  <a:alpha val="28000"/>
                </a:schemeClr>
              </a:gs>
              <a:gs pos="1000">
                <a:schemeClr val="bg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A-Graphic 5">
            <a:extLst>
              <a:ext uri="{FF2B5EF4-FFF2-40B4-BE49-F238E27FC236}">
                <a16:creationId xmlns:a16="http://schemas.microsoft.com/office/drawing/2014/main" id="{1F4892A3-7CCD-4541-BED8-742F81862F0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7090308" y="1516648"/>
            <a:ext cx="466725" cy="466725"/>
          </a:xfrm>
          <a:prstGeom prst="rect">
            <a:avLst/>
          </a:prstGeom>
        </p:spPr>
      </p:pic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6AEE999-F67F-46EC-BDF4-73CC5F46DCD9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142" name="图形 29">
              <a:hlinkClick r:id="rId61" action="ppaction://hlinksldjump"/>
              <a:extLst>
                <a:ext uri="{FF2B5EF4-FFF2-40B4-BE49-F238E27FC236}">
                  <a16:creationId xmlns:a16="http://schemas.microsoft.com/office/drawing/2014/main" id="{6E3550E4-6D05-4650-A962-40EDDA193B61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43" name="文本框 142">
              <a:hlinkClick r:id="rId61" action="ppaction://hlinksldjump"/>
              <a:extLst>
                <a:ext uri="{FF2B5EF4-FFF2-40B4-BE49-F238E27FC236}">
                  <a16:creationId xmlns:a16="http://schemas.microsoft.com/office/drawing/2014/main" id="{45C7437B-1C9C-492B-8224-4749136C6DCD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43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3.33333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495 L 3.75E-6 2.96296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3496 L -4.79167E-6 -1.48148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3496 L -1.25E-6 -4.81481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495 L 3.75E-6 2.96296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ac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21600000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decel="72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2.5E-6 1.48148E-6 L -2.5E-6 0.03495 " pathEditMode="relative" rAng="0" ptsTypes="AA">
                                      <p:cBhvr>
                                        <p:cTn id="71" dur="75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25000" decel="75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75" dur="75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2.91667E-6 -3.7037E-6 L 2.91667E-6 0.03496 " pathEditMode="relative" rAng="0" ptsTypes="AA">
                                      <p:cBhvr>
                                        <p:cTn id="7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25000" decel="75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11111E-6 L -1.875E-6 0.03495 " pathEditMode="relative" rAng="0" ptsTypes="AA">
                                      <p:cBhvr>
                                        <p:cTn id="83" dur="75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7" presetClass="path" presetSubtype="0" accel="50000" decel="5000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5.20417E-17 2.96296E-6 L -0.01393 0.03958 C -0.0168 0.04791 -0.02161 0.05926 -0.02747 0.0699 C -0.03437 0.08194 -0.03997 0.09074 -0.04453 0.09606 L -0.06602 0.12152 " pathEditMode="relative" rAng="18840000" ptsTypes="AAAAA">
                                      <p:cBhvr>
                                        <p:cTn id="8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655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25000" decel="75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2.91667E-6 -3.7037E-6 L 2.91667E-6 0.03496 " pathEditMode="relative" rAng="0" ptsTypes="AA">
                                      <p:cBhvr>
                                        <p:cTn id="92" dur="50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7" presetClass="path" presetSubtype="0" accel="50000" decel="50000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2.5E-6 -1.11111E-6 L -0.00937 0.02454 C -0.01146 0.02917 -0.01458 0.03658 -0.01823 0.04329 C -0.02265 0.05116 -0.0263 0.05648 -0.02903 0.06019 L -0.04192 0.07732 " pathEditMode="relative" rAng="18840000" ptsTypes="AAAAA">
                                      <p:cBhvr>
                                        <p:cTn id="94" dur="75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40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3.125E-6 -2.59259E-6 L -0.05898 -0.00023 " pathEditMode="relative" rAng="0" ptsTypes="AA">
                                      <p:cBhvr>
                                        <p:cTn id="96" dur="10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2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4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92" grpId="0" animBg="1"/>
      <p:bldP spid="92" grpId="1" animBg="1"/>
      <p:bldP spid="148" grpId="0" animBg="1"/>
      <p:bldP spid="148" grpId="1" animBg="1"/>
      <p:bldP spid="148" grpId="2" animBg="1"/>
      <p:bldP spid="4" grpId="0" animBg="1"/>
      <p:bldP spid="4" grpId="1" animBg="1"/>
      <p:bldP spid="4" grpId="2" animBg="1"/>
      <p:bldP spid="152" grpId="0"/>
      <p:bldP spid="152" grpId="1"/>
      <p:bldP spid="198" grpId="0"/>
      <p:bldP spid="198" grpId="1"/>
      <p:bldP spid="204" grpId="0"/>
      <p:bldP spid="204" grpId="1"/>
      <p:bldP spid="153" grpId="0" animBg="1"/>
      <p:bldP spid="153" grpId="1" animBg="1"/>
      <p:bldP spid="214" grpId="0"/>
      <p:bldP spid="214" grpId="1"/>
      <p:bldP spid="215" grpId="0"/>
      <p:bldP spid="215" grpId="1"/>
      <p:bldP spid="216" grpId="0"/>
      <p:bldP spid="216" grpId="1"/>
      <p:bldP spid="93" grpId="0" animBg="1"/>
      <p:bldP spid="9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BEBA8EAE-BF5A-486C-A8C5-ECC9F3942E4B}">
                  <a14:imgProps xmlns:a14="http://schemas.microsoft.com/office/drawing/2010/main">
                    <a14:imgLayer r:embed="rId7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5560448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CAFFC51-4E87-4828-8BAD-A353CFF244D2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83" name="文本框 82">
              <a:hlinkClick r:id="rId74" action="ppaction://hlinksldjump"/>
              <a:extLst>
                <a:ext uri="{FF2B5EF4-FFF2-40B4-BE49-F238E27FC236}">
                  <a16:creationId xmlns:a16="http://schemas.microsoft.com/office/drawing/2014/main" id="{A45C8FBF-992E-4F3B-9B0E-216162BEB907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84" name="图形 83">
              <a:hlinkClick r:id="rId74" action="ppaction://hlinksldjump"/>
              <a:extLst>
                <a:ext uri="{FF2B5EF4-FFF2-40B4-BE49-F238E27FC236}">
                  <a16:creationId xmlns:a16="http://schemas.microsoft.com/office/drawing/2014/main" id="{DE514AE9-01C1-42D4-A9C6-0D8D598B1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EACCD7D-FB25-4128-861F-A30C10F5DCC7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86" name="文本框 85">
              <a:hlinkClick r:id="rId77" action="ppaction://hlinksldjump"/>
              <a:extLst>
                <a:ext uri="{FF2B5EF4-FFF2-40B4-BE49-F238E27FC236}">
                  <a16:creationId xmlns:a16="http://schemas.microsoft.com/office/drawing/2014/main" id="{99F4B1E1-59DA-475F-B4A8-929009EBFC16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87" name="图形 86">
              <a:hlinkClick r:id="rId77" action="ppaction://hlinksldjump"/>
              <a:extLst>
                <a:ext uri="{FF2B5EF4-FFF2-40B4-BE49-F238E27FC236}">
                  <a16:creationId xmlns:a16="http://schemas.microsoft.com/office/drawing/2014/main" id="{624AA937-9E92-4106-98D7-F798A5990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7BD511B-D76F-4AFC-AB9D-5B85EEA9AC3E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89" name="文本框 88">
              <a:hlinkClick r:id="rId80" action="ppaction://hlinksldjump"/>
              <a:extLst>
                <a:ext uri="{FF2B5EF4-FFF2-40B4-BE49-F238E27FC236}">
                  <a16:creationId xmlns:a16="http://schemas.microsoft.com/office/drawing/2014/main" id="{75289E35-2484-4CBA-B756-310B114503DE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94" name="图形 93">
              <a:hlinkClick r:id="rId80" action="ppaction://hlinksldjump"/>
              <a:extLst>
                <a:ext uri="{FF2B5EF4-FFF2-40B4-BE49-F238E27FC236}">
                  <a16:creationId xmlns:a16="http://schemas.microsoft.com/office/drawing/2014/main" id="{EC97B17F-C4EF-40C2-909D-756746D0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F6CA65F-ADCF-4F46-9B9C-51B84958BC44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96" name="文本框 95">
              <a:hlinkClick r:id="rId83" action="ppaction://hlinksldjump"/>
              <a:extLst>
                <a:ext uri="{FF2B5EF4-FFF2-40B4-BE49-F238E27FC236}">
                  <a16:creationId xmlns:a16="http://schemas.microsoft.com/office/drawing/2014/main" id="{638D39E0-BCA7-4F10-9FDB-5DAD82384B7A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97" name="图形 96">
              <a:hlinkClick r:id="rId83" action="ppaction://hlinksldjump"/>
              <a:extLst>
                <a:ext uri="{FF2B5EF4-FFF2-40B4-BE49-F238E27FC236}">
                  <a16:creationId xmlns:a16="http://schemas.microsoft.com/office/drawing/2014/main" id="{A237B403-975F-4CCF-AC6C-2BA0C1011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05BE373-9554-4EDE-A49F-9B0EB0D91F7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99" name="文本框 98">
              <a:hlinkClick r:id="rId86" action="ppaction://hlinksldjump"/>
              <a:extLst>
                <a:ext uri="{FF2B5EF4-FFF2-40B4-BE49-F238E27FC236}">
                  <a16:creationId xmlns:a16="http://schemas.microsoft.com/office/drawing/2014/main" id="{B2134068-8F43-43B7-A6AC-6706E91B7962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100" name="图形 99">
              <a:hlinkClick r:id="rId86" action="ppaction://hlinksldjump"/>
              <a:extLst>
                <a:ext uri="{FF2B5EF4-FFF2-40B4-BE49-F238E27FC236}">
                  <a16:creationId xmlns:a16="http://schemas.microsoft.com/office/drawing/2014/main" id="{28653F69-AD14-4D4E-B167-328F8B44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B377E94-A841-40FB-90E5-58037CF65F39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140" name="文本框 139">
              <a:hlinkClick r:id="rId89" action="ppaction://hlinksldjump"/>
              <a:extLst>
                <a:ext uri="{FF2B5EF4-FFF2-40B4-BE49-F238E27FC236}">
                  <a16:creationId xmlns:a16="http://schemas.microsoft.com/office/drawing/2014/main" id="{1E82CAF8-1A8C-4364-8423-74A8C0C0C2FA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141" name="图形 140">
              <a:hlinkClick r:id="rId89" action="ppaction://hlinksldjump"/>
              <a:extLst>
                <a:ext uri="{FF2B5EF4-FFF2-40B4-BE49-F238E27FC236}">
                  <a16:creationId xmlns:a16="http://schemas.microsoft.com/office/drawing/2014/main" id="{530A9AB2-AFDC-49E2-914C-46FE0045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973EC675-240B-42AF-BE9D-0572753ABA1B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143" name="文本框 142">
              <a:hlinkClick r:id="rId92" action="ppaction://hlinksldjump"/>
              <a:extLst>
                <a:ext uri="{FF2B5EF4-FFF2-40B4-BE49-F238E27FC236}">
                  <a16:creationId xmlns:a16="http://schemas.microsoft.com/office/drawing/2014/main" id="{81119830-416D-4B4D-885F-FFB28BE96B9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144" name="图形 143">
              <a:hlinkClick r:id="rId92" action="ppaction://hlinksldjump"/>
              <a:extLst>
                <a:ext uri="{FF2B5EF4-FFF2-40B4-BE49-F238E27FC236}">
                  <a16:creationId xmlns:a16="http://schemas.microsoft.com/office/drawing/2014/main" id="{AF9ACEC7-34DA-4D6D-8864-C0C75250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54E522E-A528-48E2-8EF9-8FA7DF7F0289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147" name="文本框 146">
              <a:hlinkClick r:id="rId95" action="ppaction://hlinksldjump"/>
              <a:extLst>
                <a:ext uri="{FF2B5EF4-FFF2-40B4-BE49-F238E27FC236}">
                  <a16:creationId xmlns:a16="http://schemas.microsoft.com/office/drawing/2014/main" id="{48633C42-76E6-4E2C-ADC5-4635DEA91246}"/>
                </a:ext>
              </a:extLst>
            </p:cNvPr>
            <p:cNvSpPr txBox="1">
              <a:spLocks/>
            </p:cNvSpPr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DE4ECE5B-48CC-41B4-BCE2-4FE784036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30ED026-D3A5-492F-A937-0F9C2128FAA0}"/>
              </a:ext>
            </a:extLst>
          </p:cNvPr>
          <p:cNvGrpSpPr/>
          <p:nvPr/>
        </p:nvGrpSpPr>
        <p:grpSpPr>
          <a:xfrm>
            <a:off x="439602" y="5619861"/>
            <a:ext cx="1201549" cy="338554"/>
            <a:chOff x="477194" y="5670661"/>
            <a:chExt cx="1201549" cy="338554"/>
          </a:xfrm>
        </p:grpSpPr>
        <p:sp>
          <p:nvSpPr>
            <p:cNvPr id="150" name="文本框 149">
              <a:hlinkClick r:id="rId98" action="ppaction://hlinksldjump"/>
              <a:extLst>
                <a:ext uri="{FF2B5EF4-FFF2-40B4-BE49-F238E27FC236}">
                  <a16:creationId xmlns:a16="http://schemas.microsoft.com/office/drawing/2014/main" id="{53EDEB3C-C6CF-438E-B2F6-41937D9CCAE4}"/>
                </a:ext>
              </a:extLst>
            </p:cNvPr>
            <p:cNvSpPr txBox="1"/>
            <p:nvPr/>
          </p:nvSpPr>
          <p:spPr>
            <a:xfrm>
              <a:off x="601204" y="567066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51" name="图形 150">
              <a:hlinkClick r:id="rId98" action="ppaction://hlinksldjump"/>
              <a:extLst>
                <a:ext uri="{FF2B5EF4-FFF2-40B4-BE49-F238E27FC236}">
                  <a16:creationId xmlns:a16="http://schemas.microsoft.com/office/drawing/2014/main" id="{E863F64B-03BD-4E48-917A-EEA8F24E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67B48AF-D55D-409D-A34C-9A71283F1996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153" name="文本框 15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150F948-5029-43CF-B5A6-A7CDFD67D3D6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154" name="图形 153">
              <a:hlinkClick r:id="rId101" action="ppaction://hlinksldjump"/>
              <a:extLst>
                <a:ext uri="{FF2B5EF4-FFF2-40B4-BE49-F238E27FC236}">
                  <a16:creationId xmlns:a16="http://schemas.microsoft.com/office/drawing/2014/main" id="{754FA281-E337-4138-9AB3-0909BFA1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关于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997F952-72D0-49F5-86A4-EB3451E02AA0}"/>
              </a:ext>
            </a:extLst>
          </p:cNvPr>
          <p:cNvGrpSpPr/>
          <p:nvPr/>
        </p:nvGrpSpPr>
        <p:grpSpPr>
          <a:xfrm>
            <a:off x="2942460" y="781884"/>
            <a:ext cx="1512000" cy="1594312"/>
            <a:chOff x="2942460" y="781884"/>
            <a:chExt cx="1512000" cy="1594312"/>
          </a:xfrm>
        </p:grpSpPr>
        <p:sp>
          <p:nvSpPr>
            <p:cNvPr id="175" name="PA-圆角矩形 157">
              <a:extLst>
                <a:ext uri="{FF2B5EF4-FFF2-40B4-BE49-F238E27FC236}">
                  <a16:creationId xmlns:a16="http://schemas.microsoft.com/office/drawing/2014/main" id="{39EDFBA5-739D-48CE-86CA-AC00A2FC250C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2942460" y="781884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0" name="PA-文本框 161">
              <a:extLst>
                <a:ext uri="{FF2B5EF4-FFF2-40B4-BE49-F238E27FC236}">
                  <a16:creationId xmlns:a16="http://schemas.microsoft.com/office/drawing/2014/main" id="{5B25B9CD-F18B-4EFE-B12C-8D45C2367B92}"/>
                </a:ext>
              </a:extLst>
            </p:cNvPr>
            <p:cNvSpPr txBox="1"/>
            <p:nvPr>
              <p:custDataLst>
                <p:tags r:id="rId65"/>
              </p:custDataLst>
            </p:nvPr>
          </p:nvSpPr>
          <p:spPr>
            <a:xfrm>
              <a:off x="3041635" y="1673727"/>
              <a:ext cx="11288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Litmus OS </a:t>
              </a:r>
              <a:r>
                <a:rPr lang="zh-CN" altLang="en-US" sz="1050" dirty="0">
                  <a:solidFill>
                    <a:sysClr val="windowText" lastClr="000000"/>
                  </a:solidFill>
                  <a:latin typeface="HarmonyOS Sans SC Medium"/>
                  <a:ea typeface="HarmonyOS Sans SC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65" name="PA-文本框 161">
              <a:extLst>
                <a:ext uri="{FF2B5EF4-FFF2-40B4-BE49-F238E27FC236}">
                  <a16:creationId xmlns:a16="http://schemas.microsoft.com/office/drawing/2014/main" id="{4D5C20AB-D530-4A32-8EF5-4BCE3BD9C31E}"/>
                </a:ext>
              </a:extLst>
            </p:cNvPr>
            <p:cNvSpPr txBox="1"/>
            <p:nvPr>
              <p:custDataLst>
                <p:tags r:id="rId66"/>
              </p:custDataLst>
            </p:nvPr>
          </p:nvSpPr>
          <p:spPr>
            <a:xfrm>
              <a:off x="3041635" y="1848859"/>
              <a:ext cx="1154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PlutoPlus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开发版，基于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MS PPT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09B63CF2-7D36-4916-B191-C91C2C7B75C2}"/>
              </a:ext>
            </a:extLst>
          </p:cNvPr>
          <p:cNvGrpSpPr/>
          <p:nvPr/>
        </p:nvGrpSpPr>
        <p:grpSpPr>
          <a:xfrm>
            <a:off x="4651695" y="781884"/>
            <a:ext cx="1512000" cy="720000"/>
            <a:chOff x="4651695" y="781884"/>
            <a:chExt cx="1512000" cy="720000"/>
          </a:xfrm>
        </p:grpSpPr>
        <p:sp>
          <p:nvSpPr>
            <p:cNvPr id="172" name="PA-圆角矩形 157">
              <a:extLst>
                <a:ext uri="{FF2B5EF4-FFF2-40B4-BE49-F238E27FC236}">
                  <a16:creationId xmlns:a16="http://schemas.microsoft.com/office/drawing/2014/main" id="{381AB7FC-7A13-4C08-B04F-6C8EB72EDA1F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4651695" y="781884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3" name="PA-文本框 161">
              <a:extLst>
                <a:ext uri="{FF2B5EF4-FFF2-40B4-BE49-F238E27FC236}">
                  <a16:creationId xmlns:a16="http://schemas.microsoft.com/office/drawing/2014/main" id="{A2C4BE43-6794-468A-B2E8-47DE18055841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4735939" y="910508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设备名称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74" name="PA-文本框 161">
              <a:extLst>
                <a:ext uri="{FF2B5EF4-FFF2-40B4-BE49-F238E27FC236}">
                  <a16:creationId xmlns:a16="http://schemas.microsoft.com/office/drawing/2014/main" id="{BBF03A45-31EB-4617-B600-77F74E9EDD0A}"/>
                </a:ext>
              </a:extLst>
            </p:cNvPr>
            <p:cNvSpPr txBox="1"/>
            <p:nvPr>
              <p:custDataLst>
                <p:tags r:id="rId63"/>
              </p:custDataLst>
            </p:nvPr>
          </p:nvSpPr>
          <p:spPr>
            <a:xfrm>
              <a:off x="4735939" y="1107731"/>
              <a:ext cx="1059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DESKTOP-LITMUS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D28B8303-8072-4243-8811-77AFC4151BF8}"/>
              </a:ext>
            </a:extLst>
          </p:cNvPr>
          <p:cNvGrpSpPr/>
          <p:nvPr/>
        </p:nvGrpSpPr>
        <p:grpSpPr>
          <a:xfrm>
            <a:off x="4652530" y="1656196"/>
            <a:ext cx="1512000" cy="720000"/>
            <a:chOff x="4652530" y="1656196"/>
            <a:chExt cx="1512000" cy="720000"/>
          </a:xfrm>
        </p:grpSpPr>
        <p:sp>
          <p:nvSpPr>
            <p:cNvPr id="182" name="PA-圆角矩形 157">
              <a:extLst>
                <a:ext uri="{FF2B5EF4-FFF2-40B4-BE49-F238E27FC236}">
                  <a16:creationId xmlns:a16="http://schemas.microsoft.com/office/drawing/2014/main" id="{8E1E8DDE-CBF8-4BCE-8667-E0154FD58012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4652530" y="1656196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83" name="PA-文本框 161">
              <a:extLst>
                <a:ext uri="{FF2B5EF4-FFF2-40B4-BE49-F238E27FC236}">
                  <a16:creationId xmlns:a16="http://schemas.microsoft.com/office/drawing/2014/main" id="{0AF39CBC-0F51-4804-AC2C-3108AA567A19}"/>
                </a:ext>
              </a:extLst>
            </p:cNvPr>
            <p:cNvSpPr txBox="1"/>
            <p:nvPr>
              <p:custDataLst>
                <p:tags r:id="rId59"/>
              </p:custDataLst>
            </p:nvPr>
          </p:nvSpPr>
          <p:spPr>
            <a:xfrm>
              <a:off x="4735939" y="1817619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dirty="0">
                  <a:solidFill>
                    <a:sysClr val="windowText" lastClr="000000"/>
                  </a:solidFill>
                  <a:latin typeface="HarmonyOS Sans SC Medium"/>
                  <a:ea typeface="HarmonyOS Sans SC"/>
                </a:rPr>
                <a:t>开发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84" name="PA-文本框 161">
              <a:extLst>
                <a:ext uri="{FF2B5EF4-FFF2-40B4-BE49-F238E27FC236}">
                  <a16:creationId xmlns:a16="http://schemas.microsoft.com/office/drawing/2014/main" id="{74018079-5578-4B9E-97E7-9DE977835B80}"/>
                </a:ext>
              </a:extLst>
            </p:cNvPr>
            <p:cNvSpPr txBox="1"/>
            <p:nvPr>
              <p:custDataLst>
                <p:tags r:id="rId60"/>
              </p:custDataLst>
            </p:nvPr>
          </p:nvSpPr>
          <p:spPr>
            <a:xfrm>
              <a:off x="4735939" y="2014843"/>
              <a:ext cx="6960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220207-01</a:t>
              </a:r>
            </a:p>
          </p:txBody>
        </p:sp>
      </p:grpSp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96E15B42-3310-4F62-81FB-770EC3DF2F1C}"/>
              </a:ext>
            </a:extLst>
          </p:cNvPr>
          <p:cNvGrpSpPr/>
          <p:nvPr/>
        </p:nvGrpSpPr>
        <p:grpSpPr>
          <a:xfrm>
            <a:off x="8055832" y="787860"/>
            <a:ext cx="1512000" cy="1594312"/>
            <a:chOff x="8055832" y="787860"/>
            <a:chExt cx="1512000" cy="1594312"/>
          </a:xfrm>
        </p:grpSpPr>
        <p:sp>
          <p:nvSpPr>
            <p:cNvPr id="188" name="PA-圆角矩形 157">
              <a:extLst>
                <a:ext uri="{FF2B5EF4-FFF2-40B4-BE49-F238E27FC236}">
                  <a16:creationId xmlns:a16="http://schemas.microsoft.com/office/drawing/2014/main" id="{340AAAEF-9BF7-46E1-BF7E-A99408B93D58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8055832" y="787860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89" name="PA-文本框 161">
              <a:extLst>
                <a:ext uri="{FF2B5EF4-FFF2-40B4-BE49-F238E27FC236}">
                  <a16:creationId xmlns:a16="http://schemas.microsoft.com/office/drawing/2014/main" id="{A19978B1-0CD4-4423-88A8-AFB594B8939C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>
              <a:off x="8129180" y="898964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存储空间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</p:grpSp>
      <p:sp>
        <p:nvSpPr>
          <p:cNvPr id="191" name="PA-圆角矩形 157">
            <a:extLst>
              <a:ext uri="{FF2B5EF4-FFF2-40B4-BE49-F238E27FC236}">
                <a16:creationId xmlns:a16="http://schemas.microsoft.com/office/drawing/2014/main" id="{2235E59F-B74F-4B70-BB95-72D8B99B62B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055834" y="1461140"/>
            <a:ext cx="1511998" cy="919559"/>
          </a:xfrm>
          <a:custGeom>
            <a:avLst/>
            <a:gdLst>
              <a:gd name="connsiteX0" fmla="*/ 0 w 1433203"/>
              <a:gd name="connsiteY0" fmla="*/ 138868 h 856312"/>
              <a:gd name="connsiteX1" fmla="*/ 138868 w 1433203"/>
              <a:gd name="connsiteY1" fmla="*/ 0 h 856312"/>
              <a:gd name="connsiteX2" fmla="*/ 1294335 w 1433203"/>
              <a:gd name="connsiteY2" fmla="*/ 0 h 856312"/>
              <a:gd name="connsiteX3" fmla="*/ 1433203 w 1433203"/>
              <a:gd name="connsiteY3" fmla="*/ 138868 h 856312"/>
              <a:gd name="connsiteX4" fmla="*/ 1433203 w 1433203"/>
              <a:gd name="connsiteY4" fmla="*/ 717444 h 856312"/>
              <a:gd name="connsiteX5" fmla="*/ 1294335 w 1433203"/>
              <a:gd name="connsiteY5" fmla="*/ 856312 h 856312"/>
              <a:gd name="connsiteX6" fmla="*/ 138868 w 1433203"/>
              <a:gd name="connsiteY6" fmla="*/ 856312 h 856312"/>
              <a:gd name="connsiteX7" fmla="*/ 0 w 1433203"/>
              <a:gd name="connsiteY7" fmla="*/ 717444 h 856312"/>
              <a:gd name="connsiteX8" fmla="*/ 0 w 1433203"/>
              <a:gd name="connsiteY8" fmla="*/ 138868 h 856312"/>
              <a:gd name="connsiteX0" fmla="*/ 0 w 1433203"/>
              <a:gd name="connsiteY0" fmla="*/ 138868 h 856312"/>
              <a:gd name="connsiteX1" fmla="*/ 1294335 w 1433203"/>
              <a:gd name="connsiteY1" fmla="*/ 0 h 856312"/>
              <a:gd name="connsiteX2" fmla="*/ 1433203 w 1433203"/>
              <a:gd name="connsiteY2" fmla="*/ 138868 h 856312"/>
              <a:gd name="connsiteX3" fmla="*/ 1433203 w 1433203"/>
              <a:gd name="connsiteY3" fmla="*/ 717444 h 856312"/>
              <a:gd name="connsiteX4" fmla="*/ 1294335 w 1433203"/>
              <a:gd name="connsiteY4" fmla="*/ 856312 h 856312"/>
              <a:gd name="connsiteX5" fmla="*/ 138868 w 1433203"/>
              <a:gd name="connsiteY5" fmla="*/ 856312 h 856312"/>
              <a:gd name="connsiteX6" fmla="*/ 0 w 1433203"/>
              <a:gd name="connsiteY6" fmla="*/ 717444 h 856312"/>
              <a:gd name="connsiteX7" fmla="*/ 0 w 1433203"/>
              <a:gd name="connsiteY7" fmla="*/ 138868 h 856312"/>
              <a:gd name="connsiteX0" fmla="*/ 0 w 1433203"/>
              <a:gd name="connsiteY0" fmla="*/ 72322 h 789766"/>
              <a:gd name="connsiteX1" fmla="*/ 1433203 w 1433203"/>
              <a:gd name="connsiteY1" fmla="*/ 72322 h 789766"/>
              <a:gd name="connsiteX2" fmla="*/ 1433203 w 1433203"/>
              <a:gd name="connsiteY2" fmla="*/ 650898 h 789766"/>
              <a:gd name="connsiteX3" fmla="*/ 1294335 w 1433203"/>
              <a:gd name="connsiteY3" fmla="*/ 789766 h 789766"/>
              <a:gd name="connsiteX4" fmla="*/ 138868 w 1433203"/>
              <a:gd name="connsiteY4" fmla="*/ 789766 h 789766"/>
              <a:gd name="connsiteX5" fmla="*/ 0 w 1433203"/>
              <a:gd name="connsiteY5" fmla="*/ 650898 h 789766"/>
              <a:gd name="connsiteX6" fmla="*/ 0 w 1433203"/>
              <a:gd name="connsiteY6" fmla="*/ 72322 h 789766"/>
              <a:gd name="connsiteX0" fmla="*/ 3810 w 1433203"/>
              <a:gd name="connsiteY0" fmla="*/ 299946 h 737355"/>
              <a:gd name="connsiteX1" fmla="*/ 1433203 w 1433203"/>
              <a:gd name="connsiteY1" fmla="*/ 19911 h 737355"/>
              <a:gd name="connsiteX2" fmla="*/ 1433203 w 1433203"/>
              <a:gd name="connsiteY2" fmla="*/ 598487 h 737355"/>
              <a:gd name="connsiteX3" fmla="*/ 1294335 w 1433203"/>
              <a:gd name="connsiteY3" fmla="*/ 737355 h 737355"/>
              <a:gd name="connsiteX4" fmla="*/ 138868 w 1433203"/>
              <a:gd name="connsiteY4" fmla="*/ 737355 h 737355"/>
              <a:gd name="connsiteX5" fmla="*/ 0 w 1433203"/>
              <a:gd name="connsiteY5" fmla="*/ 598487 h 737355"/>
              <a:gd name="connsiteX6" fmla="*/ 3810 w 1433203"/>
              <a:gd name="connsiteY6" fmla="*/ 299946 h 737355"/>
              <a:gd name="connsiteX0" fmla="*/ 3810 w 1433203"/>
              <a:gd name="connsiteY0" fmla="*/ 396505 h 833914"/>
              <a:gd name="connsiteX1" fmla="*/ 1433203 w 1433203"/>
              <a:gd name="connsiteY1" fmla="*/ 15505 h 833914"/>
              <a:gd name="connsiteX2" fmla="*/ 1433203 w 1433203"/>
              <a:gd name="connsiteY2" fmla="*/ 695046 h 833914"/>
              <a:gd name="connsiteX3" fmla="*/ 1294335 w 1433203"/>
              <a:gd name="connsiteY3" fmla="*/ 833914 h 833914"/>
              <a:gd name="connsiteX4" fmla="*/ 138868 w 1433203"/>
              <a:gd name="connsiteY4" fmla="*/ 833914 h 833914"/>
              <a:gd name="connsiteX5" fmla="*/ 0 w 1433203"/>
              <a:gd name="connsiteY5" fmla="*/ 695046 h 833914"/>
              <a:gd name="connsiteX6" fmla="*/ 3810 w 1433203"/>
              <a:gd name="connsiteY6" fmla="*/ 396505 h 833914"/>
              <a:gd name="connsiteX0" fmla="*/ 5715 w 1433203"/>
              <a:gd name="connsiteY0" fmla="*/ 52135 h 920074"/>
              <a:gd name="connsiteX1" fmla="*/ 1433203 w 1433203"/>
              <a:gd name="connsiteY1" fmla="*/ 101665 h 920074"/>
              <a:gd name="connsiteX2" fmla="*/ 1433203 w 1433203"/>
              <a:gd name="connsiteY2" fmla="*/ 781206 h 920074"/>
              <a:gd name="connsiteX3" fmla="*/ 1294335 w 1433203"/>
              <a:gd name="connsiteY3" fmla="*/ 920074 h 920074"/>
              <a:gd name="connsiteX4" fmla="*/ 138868 w 1433203"/>
              <a:gd name="connsiteY4" fmla="*/ 920074 h 920074"/>
              <a:gd name="connsiteX5" fmla="*/ 0 w 1433203"/>
              <a:gd name="connsiteY5" fmla="*/ 781206 h 920074"/>
              <a:gd name="connsiteX6" fmla="*/ 5715 w 1433203"/>
              <a:gd name="connsiteY6" fmla="*/ 52135 h 920074"/>
              <a:gd name="connsiteX0" fmla="*/ 5715 w 1433203"/>
              <a:gd name="connsiteY0" fmla="*/ 16114 h 884053"/>
              <a:gd name="connsiteX1" fmla="*/ 1433203 w 1433203"/>
              <a:gd name="connsiteY1" fmla="*/ 379969 h 884053"/>
              <a:gd name="connsiteX2" fmla="*/ 1433203 w 1433203"/>
              <a:gd name="connsiteY2" fmla="*/ 745185 h 884053"/>
              <a:gd name="connsiteX3" fmla="*/ 1294335 w 1433203"/>
              <a:gd name="connsiteY3" fmla="*/ 884053 h 884053"/>
              <a:gd name="connsiteX4" fmla="*/ 138868 w 1433203"/>
              <a:gd name="connsiteY4" fmla="*/ 884053 h 884053"/>
              <a:gd name="connsiteX5" fmla="*/ 0 w 1433203"/>
              <a:gd name="connsiteY5" fmla="*/ 745185 h 884053"/>
              <a:gd name="connsiteX6" fmla="*/ 5715 w 1433203"/>
              <a:gd name="connsiteY6" fmla="*/ 16114 h 884053"/>
              <a:gd name="connsiteX0" fmla="*/ 5715 w 1433203"/>
              <a:gd name="connsiteY0" fmla="*/ 32083 h 900022"/>
              <a:gd name="connsiteX1" fmla="*/ 1433203 w 1433203"/>
              <a:gd name="connsiteY1" fmla="*/ 395938 h 900022"/>
              <a:gd name="connsiteX2" fmla="*/ 1433203 w 1433203"/>
              <a:gd name="connsiteY2" fmla="*/ 761154 h 900022"/>
              <a:gd name="connsiteX3" fmla="*/ 1294335 w 1433203"/>
              <a:gd name="connsiteY3" fmla="*/ 900022 h 900022"/>
              <a:gd name="connsiteX4" fmla="*/ 138868 w 1433203"/>
              <a:gd name="connsiteY4" fmla="*/ 900022 h 900022"/>
              <a:gd name="connsiteX5" fmla="*/ 0 w 1433203"/>
              <a:gd name="connsiteY5" fmla="*/ 761154 h 900022"/>
              <a:gd name="connsiteX6" fmla="*/ 5715 w 1433203"/>
              <a:gd name="connsiteY6" fmla="*/ 32083 h 900022"/>
              <a:gd name="connsiteX0" fmla="*/ 5715 w 1433203"/>
              <a:gd name="connsiteY0" fmla="*/ 31143 h 899082"/>
              <a:gd name="connsiteX1" fmla="*/ 1433203 w 1433203"/>
              <a:gd name="connsiteY1" fmla="*/ 394998 h 899082"/>
              <a:gd name="connsiteX2" fmla="*/ 1433203 w 1433203"/>
              <a:gd name="connsiteY2" fmla="*/ 760214 h 899082"/>
              <a:gd name="connsiteX3" fmla="*/ 1294335 w 1433203"/>
              <a:gd name="connsiteY3" fmla="*/ 899082 h 899082"/>
              <a:gd name="connsiteX4" fmla="*/ 138868 w 1433203"/>
              <a:gd name="connsiteY4" fmla="*/ 899082 h 899082"/>
              <a:gd name="connsiteX5" fmla="*/ 0 w 1433203"/>
              <a:gd name="connsiteY5" fmla="*/ 760214 h 899082"/>
              <a:gd name="connsiteX6" fmla="*/ 5715 w 1433203"/>
              <a:gd name="connsiteY6" fmla="*/ 31143 h 899082"/>
              <a:gd name="connsiteX0" fmla="*/ 5715 w 1433203"/>
              <a:gd name="connsiteY0" fmla="*/ 51620 h 919559"/>
              <a:gd name="connsiteX1" fmla="*/ 1429750 w 1433203"/>
              <a:gd name="connsiteY1" fmla="*/ 196894 h 919559"/>
              <a:gd name="connsiteX2" fmla="*/ 1433203 w 1433203"/>
              <a:gd name="connsiteY2" fmla="*/ 780691 h 919559"/>
              <a:gd name="connsiteX3" fmla="*/ 1294335 w 1433203"/>
              <a:gd name="connsiteY3" fmla="*/ 919559 h 919559"/>
              <a:gd name="connsiteX4" fmla="*/ 138868 w 1433203"/>
              <a:gd name="connsiteY4" fmla="*/ 919559 h 919559"/>
              <a:gd name="connsiteX5" fmla="*/ 0 w 1433203"/>
              <a:gd name="connsiteY5" fmla="*/ 780691 h 919559"/>
              <a:gd name="connsiteX6" fmla="*/ 5715 w 1433203"/>
              <a:gd name="connsiteY6" fmla="*/ 51620 h 91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3203" h="919559">
                <a:moveTo>
                  <a:pt x="5715" y="51620"/>
                </a:moveTo>
                <a:cubicBezTo>
                  <a:pt x="604580" y="-98028"/>
                  <a:pt x="924897" y="117398"/>
                  <a:pt x="1429750" y="196894"/>
                </a:cubicBezTo>
                <a:lnTo>
                  <a:pt x="1433203" y="780691"/>
                </a:lnTo>
                <a:cubicBezTo>
                  <a:pt x="1433203" y="857386"/>
                  <a:pt x="1371030" y="919559"/>
                  <a:pt x="1294335" y="919559"/>
                </a:cubicBezTo>
                <a:lnTo>
                  <a:pt x="138868" y="919559"/>
                </a:lnTo>
                <a:cubicBezTo>
                  <a:pt x="62173" y="919559"/>
                  <a:pt x="0" y="857386"/>
                  <a:pt x="0" y="780691"/>
                </a:cubicBezTo>
                <a:lnTo>
                  <a:pt x="5715" y="51620"/>
                </a:lnTo>
                <a:close/>
              </a:path>
            </a:pathLst>
          </a:cu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prstClr val="white"/>
              </a:solidFill>
              <a:latin typeface="HarmonyOS Sans SC"/>
              <a:ea typeface="HarmonyOS Sans SC"/>
            </a:endParaRPr>
          </a:p>
        </p:txBody>
      </p:sp>
      <p:sp>
        <p:nvSpPr>
          <p:cNvPr id="192" name="PA-文本框 161">
            <a:extLst>
              <a:ext uri="{FF2B5EF4-FFF2-40B4-BE49-F238E27FC236}">
                <a16:creationId xmlns:a16="http://schemas.microsoft.com/office/drawing/2014/main" id="{89BAB840-E243-4238-8DB3-2F7126344F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17850" y="197556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HarmonyOS Sans SC Medium"/>
                <a:ea typeface="HarmonyOS Sans SC"/>
              </a:rPr>
              <a:t>56.2 GB</a:t>
            </a:r>
            <a:r>
              <a:rPr lang="en-US" altLang="zh-CN" sz="1050" dirty="0">
                <a:solidFill>
                  <a:schemeClr val="bg1"/>
                </a:solidFill>
                <a:latin typeface="HarmonyOS Sans SC Medium"/>
                <a:ea typeface="HarmonyOS Sans SC"/>
              </a:rPr>
              <a:t>/128 GB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monyOS Sans SC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193" name="PA-文本框 161">
            <a:extLst>
              <a:ext uri="{FF2B5EF4-FFF2-40B4-BE49-F238E27FC236}">
                <a16:creationId xmlns:a16="http://schemas.microsoft.com/office/drawing/2014/main" id="{4841551D-E24B-4894-B9CE-D27A0182B41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27210" y="182442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dirty="0">
                <a:solidFill>
                  <a:schemeClr val="bg1">
                    <a:alpha val="68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已用</a:t>
            </a:r>
            <a:endParaRPr kumimoji="0" lang="en-US" altLang="zh-CN" sz="3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8000"/>
                </a:scheme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grpSp>
        <p:nvGrpSpPr>
          <p:cNvPr id="1037" name="组合 1036">
            <a:extLst>
              <a:ext uri="{FF2B5EF4-FFF2-40B4-BE49-F238E27FC236}">
                <a16:creationId xmlns:a16="http://schemas.microsoft.com/office/drawing/2014/main" id="{A94B9EC9-9C86-4F1D-B56D-9495FDE45C84}"/>
              </a:ext>
            </a:extLst>
          </p:cNvPr>
          <p:cNvGrpSpPr/>
          <p:nvPr/>
        </p:nvGrpSpPr>
        <p:grpSpPr>
          <a:xfrm>
            <a:off x="6372321" y="786190"/>
            <a:ext cx="1512000" cy="720000"/>
            <a:chOff x="6372321" y="786190"/>
            <a:chExt cx="1512000" cy="720000"/>
          </a:xfrm>
        </p:grpSpPr>
        <p:sp>
          <p:nvSpPr>
            <p:cNvPr id="169" name="PA-圆角矩形 157">
              <a:extLst>
                <a:ext uri="{FF2B5EF4-FFF2-40B4-BE49-F238E27FC236}">
                  <a16:creationId xmlns:a16="http://schemas.microsoft.com/office/drawing/2014/main" id="{8D29DA32-8C0C-48C4-8014-BE74F78B7E3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6372321" y="786190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1" name="PA-文本框 161">
              <a:extLst>
                <a:ext uri="{FF2B5EF4-FFF2-40B4-BE49-F238E27FC236}">
                  <a16:creationId xmlns:a16="http://schemas.microsoft.com/office/drawing/2014/main" id="{634D1454-2E8A-4125-8847-6DBB7DD176A1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>
              <a:off x="6456565" y="914814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安装日期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76" name="PA-文本框 161">
              <a:extLst>
                <a:ext uri="{FF2B5EF4-FFF2-40B4-BE49-F238E27FC236}">
                  <a16:creationId xmlns:a16="http://schemas.microsoft.com/office/drawing/2014/main" id="{D30CE9A2-58AB-4069-8BD3-E117E89A7387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>
              <a:off x="6456565" y="1112038"/>
              <a:ext cx="6687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2021/8/30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ABBC6BBD-1ADE-4C06-A2A6-3A5076678F01}"/>
              </a:ext>
            </a:extLst>
          </p:cNvPr>
          <p:cNvGrpSpPr/>
          <p:nvPr/>
        </p:nvGrpSpPr>
        <p:grpSpPr>
          <a:xfrm>
            <a:off x="6372321" y="1656196"/>
            <a:ext cx="1512000" cy="720000"/>
            <a:chOff x="6372321" y="1656196"/>
            <a:chExt cx="1512000" cy="720000"/>
          </a:xfrm>
        </p:grpSpPr>
        <p:sp>
          <p:nvSpPr>
            <p:cNvPr id="178" name="PA-圆角矩形 157">
              <a:extLst>
                <a:ext uri="{FF2B5EF4-FFF2-40B4-BE49-F238E27FC236}">
                  <a16:creationId xmlns:a16="http://schemas.microsoft.com/office/drawing/2014/main" id="{4CB3AD50-AB03-47E1-B196-AAF135F8CC4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372321" y="1656196"/>
              <a:ext cx="1512000" cy="720000"/>
            </a:xfrm>
            <a:prstGeom prst="roundRect">
              <a:avLst>
                <a:gd name="adj" fmla="val 167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79" name="PA-文本框 161">
              <a:extLst>
                <a:ext uri="{FF2B5EF4-FFF2-40B4-BE49-F238E27FC236}">
                  <a16:creationId xmlns:a16="http://schemas.microsoft.com/office/drawing/2014/main" id="{BA4A53F4-6B79-411B-85B5-A0F80291FA72}"/>
                </a:ext>
              </a:extLst>
            </p:cNvPr>
            <p:cNvSpPr txBox="1"/>
            <p:nvPr>
              <p:custDataLst>
                <p:tags r:id="rId51"/>
              </p:custDataLst>
            </p:nvPr>
          </p:nvSpPr>
          <p:spPr>
            <a:xfrm>
              <a:off x="6453582" y="1817619"/>
              <a:ext cx="121219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PowerPoint 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rPr>
                <a:t>版本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armonyOS Sans SC"/>
                <a:ea typeface="HarmonyOS Sans SC Light" panose="00000400000000000000" pitchFamily="2" charset="-122"/>
                <a:cs typeface="+mn-cs"/>
              </a:endParaRPr>
            </a:p>
          </p:txBody>
        </p:sp>
        <p:sp>
          <p:nvSpPr>
            <p:cNvPr id="185" name="PA-文本框 161">
              <a:extLst>
                <a:ext uri="{FF2B5EF4-FFF2-40B4-BE49-F238E27FC236}">
                  <a16:creationId xmlns:a16="http://schemas.microsoft.com/office/drawing/2014/main" id="{B708E1A4-E688-4DCD-80AC-D260E3F6C81C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6453582" y="2014843"/>
              <a:ext cx="1114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2109 (14420.20004)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FE775603-8F7A-4A2B-B810-F0CE69E4561A}"/>
              </a:ext>
            </a:extLst>
          </p:cNvPr>
          <p:cNvGrpSpPr/>
          <p:nvPr/>
        </p:nvGrpSpPr>
        <p:grpSpPr>
          <a:xfrm>
            <a:off x="9776458" y="783474"/>
            <a:ext cx="1512000" cy="1594312"/>
            <a:chOff x="9776458" y="783474"/>
            <a:chExt cx="1512000" cy="1594312"/>
          </a:xfrm>
        </p:grpSpPr>
        <p:sp>
          <p:nvSpPr>
            <p:cNvPr id="215" name="PA-圆角矩形 157">
              <a:extLst>
                <a:ext uri="{FF2B5EF4-FFF2-40B4-BE49-F238E27FC236}">
                  <a16:creationId xmlns:a16="http://schemas.microsoft.com/office/drawing/2014/main" id="{4A610EA4-6F97-4D7F-A104-55D5F0577E1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776458" y="783474"/>
              <a:ext cx="1512000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2F446A-B0EB-4ECF-90CB-E6E86112DD0C}"/>
                </a:ext>
              </a:extLst>
            </p:cNvPr>
            <p:cNvGrpSpPr/>
            <p:nvPr/>
          </p:nvGrpSpPr>
          <p:grpSpPr>
            <a:xfrm>
              <a:off x="9847746" y="911777"/>
              <a:ext cx="968535" cy="1336566"/>
              <a:chOff x="9847746" y="911777"/>
              <a:chExt cx="968535" cy="1336566"/>
            </a:xfrm>
          </p:grpSpPr>
          <p:sp>
            <p:nvSpPr>
              <p:cNvPr id="217" name="PA-文本框 161">
                <a:extLst>
                  <a:ext uri="{FF2B5EF4-FFF2-40B4-BE49-F238E27FC236}">
                    <a16:creationId xmlns:a16="http://schemas.microsoft.com/office/drawing/2014/main" id="{C7A2E3D3-F006-498D-BDFC-7F991AC5AD61}"/>
                  </a:ext>
                </a:extLst>
              </p:cNvPr>
              <p:cNvSpPr txBox="1"/>
              <p:nvPr>
                <p:custDataLst>
                  <p:tags r:id="rId44"/>
                </p:custDataLst>
              </p:nvPr>
            </p:nvSpPr>
            <p:spPr>
              <a:xfrm>
                <a:off x="9847746" y="911777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基带版本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18" name="PA-文本框 161">
                <a:extLst>
                  <a:ext uri="{FF2B5EF4-FFF2-40B4-BE49-F238E27FC236}">
                    <a16:creationId xmlns:a16="http://schemas.microsoft.com/office/drawing/2014/main" id="{82C43092-968C-40D1-AEE6-09EB3F39473C}"/>
                  </a:ext>
                </a:extLst>
              </p:cNvPr>
              <p:cNvSpPr txBox="1"/>
              <p:nvPr>
                <p:custDataLst>
                  <p:tags r:id="rId45"/>
                </p:custDataLst>
              </p:nvPr>
            </p:nvSpPr>
            <p:spPr>
              <a:xfrm>
                <a:off x="9847746" y="1109001"/>
                <a:ext cx="9685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MXREKKAILUEN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19" name="PA-文本框 161">
                <a:extLst>
                  <a:ext uri="{FF2B5EF4-FFF2-40B4-BE49-F238E27FC236}">
                    <a16:creationId xmlns:a16="http://schemas.microsoft.com/office/drawing/2014/main" id="{81690A4A-E8D8-465E-8B6E-F4190A8A0DDC}"/>
                  </a:ext>
                </a:extLst>
              </p:cNvPr>
              <p:cNvSpPr txBox="1"/>
              <p:nvPr>
                <p:custDataLst>
                  <p:tags r:id="rId46"/>
                </p:custDataLst>
              </p:nvPr>
            </p:nvSpPr>
            <p:spPr>
              <a:xfrm>
                <a:off x="9847746" y="1383618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认证型号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20" name="PA-文本框 161">
                <a:extLst>
                  <a:ext uri="{FF2B5EF4-FFF2-40B4-BE49-F238E27FC236}">
                    <a16:creationId xmlns:a16="http://schemas.microsoft.com/office/drawing/2014/main" id="{98000A5D-C827-4C6B-AB42-6339A58F4E45}"/>
                  </a:ext>
                </a:extLst>
              </p:cNvPr>
              <p:cNvSpPr txBox="1"/>
              <p:nvPr>
                <p:custDataLst>
                  <p:tags r:id="rId47"/>
                </p:custDataLst>
              </p:nvPr>
            </p:nvSpPr>
            <p:spPr>
              <a:xfrm>
                <a:off x="9847746" y="1580842"/>
                <a:ext cx="52770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996ICU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21" name="PA-文本框 161">
                <a:extLst>
                  <a:ext uri="{FF2B5EF4-FFF2-40B4-BE49-F238E27FC236}">
                    <a16:creationId xmlns:a16="http://schemas.microsoft.com/office/drawing/2014/main" id="{EC8B758D-C375-499E-AF19-7148C6C5B5DA}"/>
                  </a:ext>
                </a:extLst>
              </p:cNvPr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9847746" y="1835675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ysClr val="windowText" lastClr="000000"/>
                    </a:solidFill>
                    <a:latin typeface="HarmonyOS Sans SC Medium"/>
                    <a:ea typeface="HarmonyOS Sans SC"/>
                  </a:rPr>
                  <a:t>硬件版本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22" name="PA-文本框 161">
                <a:extLst>
                  <a:ext uri="{FF2B5EF4-FFF2-40B4-BE49-F238E27FC236}">
                    <a16:creationId xmlns:a16="http://schemas.microsoft.com/office/drawing/2014/main" id="{2F1B99E3-8218-4037-ABB4-AE78BFA5370C}"/>
                  </a:ext>
                </a:extLst>
              </p:cNvPr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9847746" y="2032899"/>
                <a:ext cx="67678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Version.14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F96704A7-9128-4669-9DE8-3513FE7BB4D0}"/>
              </a:ext>
            </a:extLst>
          </p:cNvPr>
          <p:cNvGrpSpPr/>
          <p:nvPr/>
        </p:nvGrpSpPr>
        <p:grpSpPr>
          <a:xfrm>
            <a:off x="2942459" y="2530508"/>
            <a:ext cx="6625373" cy="1594312"/>
            <a:chOff x="2942459" y="2530508"/>
            <a:chExt cx="6625373" cy="1594312"/>
          </a:xfrm>
        </p:grpSpPr>
        <p:sp>
          <p:nvSpPr>
            <p:cNvPr id="232" name="PA-圆角矩形 157">
              <a:extLst>
                <a:ext uri="{FF2B5EF4-FFF2-40B4-BE49-F238E27FC236}">
                  <a16:creationId xmlns:a16="http://schemas.microsoft.com/office/drawing/2014/main" id="{288F275E-C9D2-4A93-9D9A-79752473087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2942459" y="2530508"/>
              <a:ext cx="6625373" cy="1594312"/>
            </a:xfrm>
            <a:prstGeom prst="roundRect">
              <a:avLst>
                <a:gd name="adj" fmla="val 954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7A15081-C735-4FBD-9D1F-638DEF105F58}"/>
                </a:ext>
              </a:extLst>
            </p:cNvPr>
            <p:cNvGrpSpPr/>
            <p:nvPr/>
          </p:nvGrpSpPr>
          <p:grpSpPr>
            <a:xfrm>
              <a:off x="3090283" y="2755324"/>
              <a:ext cx="1179075" cy="533287"/>
              <a:chOff x="2998865" y="2667828"/>
              <a:chExt cx="1179075" cy="533287"/>
            </a:xfrm>
          </p:grpSpPr>
          <p:pic>
            <p:nvPicPr>
              <p:cNvPr id="19" name="PA-Graphic 18">
                <a:extLst>
                  <a:ext uri="{FF2B5EF4-FFF2-40B4-BE49-F238E27FC236}">
                    <a16:creationId xmlns:a16="http://schemas.microsoft.com/office/drawing/2014/main" id="{A431ACC0-8A43-4EF6-AEE3-EE5DCFBDB1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5"/>
                  </a:ext>
                </a:extLst>
              </a:blip>
              <a:stretch>
                <a:fillRect/>
              </a:stretch>
            </p:blipFill>
            <p:spPr>
              <a:xfrm>
                <a:off x="3104014" y="2667828"/>
                <a:ext cx="125474" cy="125352"/>
              </a:xfrm>
              <a:prstGeom prst="rect">
                <a:avLst/>
              </a:prstGeom>
            </p:spPr>
          </p:pic>
          <p:sp>
            <p:nvSpPr>
              <p:cNvPr id="235" name="PA-文本框 161">
                <a:extLst>
                  <a:ext uri="{FF2B5EF4-FFF2-40B4-BE49-F238E27FC236}">
                    <a16:creationId xmlns:a16="http://schemas.microsoft.com/office/drawing/2014/main" id="{98D74126-21E4-4960-ADD3-0A226E9257F3}"/>
                  </a:ext>
                </a:extLst>
              </p:cNvPr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2998865" y="279406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屏幕分辨率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  <p:sp>
            <p:nvSpPr>
              <p:cNvPr id="236" name="PA-文本框 161">
                <a:extLst>
                  <a:ext uri="{FF2B5EF4-FFF2-40B4-BE49-F238E27FC236}">
                    <a16:creationId xmlns:a16="http://schemas.microsoft.com/office/drawing/2014/main" id="{F0FBBDF7-8F4D-4572-AD3F-C547A75B8499}"/>
                  </a:ext>
                </a:extLst>
              </p:cNvPr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2999412" y="2947199"/>
                <a:ext cx="11785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1920*1080 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像素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4F28DF8-E16D-47D2-A81B-251272D7C162}"/>
                </a:ext>
              </a:extLst>
            </p:cNvPr>
            <p:cNvGrpSpPr/>
            <p:nvPr/>
          </p:nvGrpSpPr>
          <p:grpSpPr>
            <a:xfrm>
              <a:off x="3090010" y="3397221"/>
              <a:ext cx="672526" cy="529830"/>
              <a:chOff x="3090010" y="3397221"/>
              <a:chExt cx="672526" cy="529830"/>
            </a:xfrm>
          </p:grpSpPr>
          <p:pic>
            <p:nvPicPr>
              <p:cNvPr id="15" name="PA-Graphic 14">
                <a:extLst>
                  <a:ext uri="{FF2B5EF4-FFF2-40B4-BE49-F238E27FC236}">
                    <a16:creationId xmlns:a16="http://schemas.microsoft.com/office/drawing/2014/main" id="{231B1B36-293D-4A89-BD40-DD73E93BC0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7"/>
                  </a:ext>
                </a:extLst>
              </a:blip>
              <a:stretch>
                <a:fillRect/>
              </a:stretch>
            </p:blipFill>
            <p:spPr>
              <a:xfrm>
                <a:off x="3187909" y="3397221"/>
                <a:ext cx="135155" cy="108124"/>
              </a:xfrm>
              <a:prstGeom prst="rect">
                <a:avLst/>
              </a:prstGeom>
            </p:spPr>
          </p:pic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3FDF7B17-A1CA-437A-9472-3FDAB1DAEC1D}"/>
                  </a:ext>
                </a:extLst>
              </p:cNvPr>
              <p:cNvGrpSpPr/>
              <p:nvPr/>
            </p:nvGrpSpPr>
            <p:grpSpPr>
              <a:xfrm>
                <a:off x="3090010" y="3520004"/>
                <a:ext cx="672526" cy="407047"/>
                <a:chOff x="2998865" y="2794068"/>
                <a:chExt cx="672526" cy="407047"/>
              </a:xfrm>
            </p:grpSpPr>
            <p:sp>
              <p:nvSpPr>
                <p:cNvPr id="239" name="PA-文本框 161">
                  <a:extLst>
                    <a:ext uri="{FF2B5EF4-FFF2-40B4-BE49-F238E27FC236}">
                      <a16:creationId xmlns:a16="http://schemas.microsoft.com/office/drawing/2014/main" id="{D711F8D3-BDD4-4FFA-8140-1F35B0F9BB97}"/>
                    </a:ext>
                  </a:extLst>
                </p:cNvPr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2998865" y="2794068"/>
                  <a:ext cx="59503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运行内存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40" name="PA-文本框 161">
                  <a:extLst>
                    <a:ext uri="{FF2B5EF4-FFF2-40B4-BE49-F238E27FC236}">
                      <a16:creationId xmlns:a16="http://schemas.microsoft.com/office/drawing/2014/main" id="{28E6A2FE-EBED-4991-9766-1855F3FFBD9D}"/>
                    </a:ext>
                  </a:extLst>
                </p:cNvPr>
                <p:cNvSpPr txBox="1"/>
                <p:nvPr>
                  <p:custDataLst>
                    <p:tags r:id="rId39"/>
                  </p:custDataLst>
                </p:nvPr>
              </p:nvSpPr>
              <p:spPr>
                <a:xfrm>
                  <a:off x="2999412" y="2947199"/>
                  <a:ext cx="67197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8.00 GB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4BAC2D1-7F41-4803-875B-76D820DDC9C3}"/>
                </a:ext>
              </a:extLst>
            </p:cNvPr>
            <p:cNvGrpSpPr/>
            <p:nvPr/>
          </p:nvGrpSpPr>
          <p:grpSpPr>
            <a:xfrm>
              <a:off x="4755291" y="2756343"/>
              <a:ext cx="3612433" cy="531832"/>
              <a:chOff x="4755291" y="2756343"/>
              <a:chExt cx="3612433" cy="531832"/>
            </a:xfrm>
          </p:grpSpPr>
          <p:pic>
            <p:nvPicPr>
              <p:cNvPr id="13" name="PA-Graphic 12">
                <a:extLst>
                  <a:ext uri="{FF2B5EF4-FFF2-40B4-BE49-F238E27FC236}">
                    <a16:creationId xmlns:a16="http://schemas.microsoft.com/office/drawing/2014/main" id="{3F1DC268-7AC9-4C71-BD5C-DA7841639E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10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9"/>
                  </a:ext>
                </a:extLst>
              </a:blip>
              <a:stretch>
                <a:fillRect/>
              </a:stretch>
            </p:blipFill>
            <p:spPr>
              <a:xfrm>
                <a:off x="4860746" y="2756343"/>
                <a:ext cx="125352" cy="125352"/>
              </a:xfrm>
              <a:prstGeom prst="rect">
                <a:avLst/>
              </a:prstGeom>
            </p:spPr>
          </p:pic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7F7114BE-8F17-4117-BE6F-93BDEB51D093}"/>
                  </a:ext>
                </a:extLst>
              </p:cNvPr>
              <p:cNvGrpSpPr/>
              <p:nvPr/>
            </p:nvGrpSpPr>
            <p:grpSpPr>
              <a:xfrm>
                <a:off x="4755291" y="2881128"/>
                <a:ext cx="3612433" cy="407047"/>
                <a:chOff x="2998865" y="2794068"/>
                <a:chExt cx="3612433" cy="407047"/>
              </a:xfrm>
            </p:grpSpPr>
            <p:sp>
              <p:nvSpPr>
                <p:cNvPr id="244" name="PA-文本框 161">
                  <a:extLst>
                    <a:ext uri="{FF2B5EF4-FFF2-40B4-BE49-F238E27FC236}">
                      <a16:creationId xmlns:a16="http://schemas.microsoft.com/office/drawing/2014/main" id="{3C9C7085-D358-44AD-A681-5A555C088C09}"/>
                    </a:ext>
                  </a:extLst>
                </p:cNvPr>
                <p:cNvSpPr txBox="1"/>
                <p:nvPr>
                  <p:custDataLst>
                    <p:tags r:id="rId35"/>
                  </p:custDataLst>
                </p:nvPr>
              </p:nvSpPr>
              <p:spPr>
                <a:xfrm>
                  <a:off x="2998865" y="2794068"/>
                  <a:ext cx="49244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处理器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45" name="PA-文本框 161">
                  <a:extLst>
                    <a:ext uri="{FF2B5EF4-FFF2-40B4-BE49-F238E27FC236}">
                      <a16:creationId xmlns:a16="http://schemas.microsoft.com/office/drawing/2014/main" id="{C1285D68-16C5-466B-A0EB-F817100539C5}"/>
                    </a:ext>
                  </a:extLst>
                </p:cNvPr>
                <p:cNvSpPr txBox="1"/>
                <p:nvPr>
                  <p:custDataLst>
                    <p:tags r:id="rId36"/>
                  </p:custDataLst>
                </p:nvPr>
              </p:nvSpPr>
              <p:spPr>
                <a:xfrm>
                  <a:off x="2999412" y="2947199"/>
                  <a:ext cx="361188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Intel(R) Core(TM) i7-8550U CPU @ 1.80GHz   2.00 GHz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3D5F04D-65D1-4384-9AC3-40F84FAD0FD7}"/>
                </a:ext>
              </a:extLst>
            </p:cNvPr>
            <p:cNvGrpSpPr/>
            <p:nvPr/>
          </p:nvGrpSpPr>
          <p:grpSpPr>
            <a:xfrm>
              <a:off x="4752489" y="3390354"/>
              <a:ext cx="2230645" cy="515801"/>
              <a:chOff x="4752489" y="3390354"/>
              <a:chExt cx="2230645" cy="515801"/>
            </a:xfrm>
          </p:grpSpPr>
          <p:pic>
            <p:nvPicPr>
              <p:cNvPr id="17" name="PA-Graphic 16">
                <a:extLst>
                  <a:ext uri="{FF2B5EF4-FFF2-40B4-BE49-F238E27FC236}">
                    <a16:creationId xmlns:a16="http://schemas.microsoft.com/office/drawing/2014/main" id="{1F1FBC3D-6A13-4850-85D7-1EBF5D5947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1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1"/>
                  </a:ext>
                </a:extLst>
              </a:blip>
              <a:stretch>
                <a:fillRect/>
              </a:stretch>
            </p:blipFill>
            <p:spPr>
              <a:xfrm>
                <a:off x="4857292" y="3390354"/>
                <a:ext cx="135156" cy="101367"/>
              </a:xfrm>
              <a:prstGeom prst="rect">
                <a:avLst/>
              </a:prstGeom>
            </p:spPr>
          </p:pic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1FBE8289-2E94-4EE0-AA3A-F776930F334B}"/>
                  </a:ext>
                </a:extLst>
              </p:cNvPr>
              <p:cNvGrpSpPr/>
              <p:nvPr/>
            </p:nvGrpSpPr>
            <p:grpSpPr>
              <a:xfrm>
                <a:off x="4752489" y="3499108"/>
                <a:ext cx="2230645" cy="407047"/>
                <a:chOff x="2998865" y="2794068"/>
                <a:chExt cx="2230645" cy="407047"/>
              </a:xfrm>
            </p:grpSpPr>
            <p:sp>
              <p:nvSpPr>
                <p:cNvPr id="249" name="PA-文本框 161">
                  <a:extLst>
                    <a:ext uri="{FF2B5EF4-FFF2-40B4-BE49-F238E27FC236}">
                      <a16:creationId xmlns:a16="http://schemas.microsoft.com/office/drawing/2014/main" id="{C2C181B7-A8C3-40CD-AF00-E92D49EC97FD}"/>
                    </a:ext>
                  </a:extLst>
                </p:cNvPr>
                <p:cNvSpPr txBox="1"/>
                <p:nvPr>
                  <p:custDataLst>
                    <p:tags r:id="rId32"/>
                  </p:custDataLst>
                </p:nvPr>
              </p:nvSpPr>
              <p:spPr>
                <a:xfrm>
                  <a:off x="2998865" y="2794068"/>
                  <a:ext cx="59503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</a:rPr>
                    <a:t>系统类型</a:t>
                  </a:r>
                  <a:endParaRPr kumimoji="0" lang="en-US" altLang="zh-CN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endParaRPr>
                </a:p>
              </p:txBody>
            </p:sp>
            <p:sp>
              <p:nvSpPr>
                <p:cNvPr id="250" name="PA-文本框 161">
                  <a:extLst>
                    <a:ext uri="{FF2B5EF4-FFF2-40B4-BE49-F238E27FC236}">
                      <a16:creationId xmlns:a16="http://schemas.microsoft.com/office/drawing/2014/main" id="{A87EE0B1-E548-412D-9C57-A0479D4DE810}"/>
                    </a:ext>
                  </a:extLst>
                </p:cNvPr>
                <p:cNvSpPr txBox="1"/>
                <p:nvPr>
                  <p:custDataLst>
                    <p:tags r:id="rId33"/>
                  </p:custDataLst>
                </p:nvPr>
              </p:nvSpPr>
              <p:spPr>
                <a:xfrm>
                  <a:off x="2999412" y="2947199"/>
                  <a:ext cx="223009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64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位操作系统</a:t>
                  </a: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,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基于 </a:t>
                  </a: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x64 </a:t>
                  </a:r>
                  <a:r>
                    <a: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的处理器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1028" name="PA-圆角矩形 1027">
            <a:extLst>
              <a:ext uri="{FF2B5EF4-FFF2-40B4-BE49-F238E27FC236}">
                <a16:creationId xmlns:a16="http://schemas.microsoft.com/office/drawing/2014/main" id="{9B4E1100-1198-4016-8AB7-D1FB84A7E5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943723" y="1041436"/>
            <a:ext cx="1340122" cy="4982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8" name="图形 167">
            <a:extLst>
              <a:ext uri="{FF2B5EF4-FFF2-40B4-BE49-F238E27FC236}">
                <a16:creationId xmlns:a16="http://schemas.microsoft.com/office/drawing/2014/main" id="{826492EC-3A7B-43EF-84A8-01983DC3D656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3131311" y="1038735"/>
            <a:ext cx="369196" cy="500959"/>
          </a:xfrm>
          <a:prstGeom prst="rect">
            <a:avLst/>
          </a:prstGeom>
        </p:spPr>
      </p:pic>
      <p:sp>
        <p:nvSpPr>
          <p:cNvPr id="1031" name="矩形: 圆角 1030">
            <a:extLst>
              <a:ext uri="{FF2B5EF4-FFF2-40B4-BE49-F238E27FC236}">
                <a16:creationId xmlns:a16="http://schemas.microsoft.com/office/drawing/2014/main" id="{CCA730C4-B2F1-4E1A-80D4-3DDA86AD7C47}"/>
              </a:ext>
            </a:extLst>
          </p:cNvPr>
          <p:cNvSpPr/>
          <p:nvPr/>
        </p:nvSpPr>
        <p:spPr>
          <a:xfrm>
            <a:off x="3240158" y="1109891"/>
            <a:ext cx="971886" cy="361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矩形: 圆角 1031">
            <a:extLst>
              <a:ext uri="{FF2B5EF4-FFF2-40B4-BE49-F238E27FC236}">
                <a16:creationId xmlns:a16="http://schemas.microsoft.com/office/drawing/2014/main" id="{B9CD6322-FD34-4EC7-B7D4-D7DD892C2869}"/>
              </a:ext>
            </a:extLst>
          </p:cNvPr>
          <p:cNvSpPr/>
          <p:nvPr/>
        </p:nvSpPr>
        <p:spPr>
          <a:xfrm>
            <a:off x="3361389" y="1151763"/>
            <a:ext cx="765504" cy="2776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PA-椭圆 1042">
            <a:extLst>
              <a:ext uri="{FF2B5EF4-FFF2-40B4-BE49-F238E27FC236}">
                <a16:creationId xmlns:a16="http://schemas.microsoft.com/office/drawing/2014/main" id="{34AC1D71-B254-4DCE-B598-2A4832E3D03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73974" y="1014213"/>
            <a:ext cx="867856" cy="86785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1" name="PA-椭圆 1040">
            <a:extLst>
              <a:ext uri="{FF2B5EF4-FFF2-40B4-BE49-F238E27FC236}">
                <a16:creationId xmlns:a16="http://schemas.microsoft.com/office/drawing/2014/main" id="{D802F046-408A-47FA-AD90-271819F55AB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762961" y="1203200"/>
            <a:ext cx="489882" cy="48988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4" name="PA-椭圆 1043">
            <a:extLst>
              <a:ext uri="{FF2B5EF4-FFF2-40B4-BE49-F238E27FC236}">
                <a16:creationId xmlns:a16="http://schemas.microsoft.com/office/drawing/2014/main" id="{5C5F556F-545A-4972-B06F-41ABC50F590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15681" y="1742635"/>
            <a:ext cx="867856" cy="86785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048" name="任意多边形: 形状 1047">
            <a:extLst>
              <a:ext uri="{FF2B5EF4-FFF2-40B4-BE49-F238E27FC236}">
                <a16:creationId xmlns:a16="http://schemas.microsoft.com/office/drawing/2014/main" id="{F245A123-FAD3-41E6-8781-66D3DF9E5B9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055834" y="1931623"/>
            <a:ext cx="338716" cy="449077"/>
          </a:xfrm>
          <a:custGeom>
            <a:avLst/>
            <a:gdLst>
              <a:gd name="connsiteX0" fmla="*/ 93775 w 338716"/>
              <a:gd name="connsiteY0" fmla="*/ 0 h 449077"/>
              <a:gd name="connsiteX1" fmla="*/ 338716 w 338716"/>
              <a:gd name="connsiteY1" fmla="*/ 244941 h 449077"/>
              <a:gd name="connsiteX2" fmla="*/ 230724 w 338716"/>
              <a:gd name="connsiteY2" fmla="*/ 448050 h 449077"/>
              <a:gd name="connsiteX3" fmla="*/ 228832 w 338716"/>
              <a:gd name="connsiteY3" fmla="*/ 449077 h 449077"/>
              <a:gd name="connsiteX4" fmla="*/ 146503 w 338716"/>
              <a:gd name="connsiteY4" fmla="*/ 449077 h 449077"/>
              <a:gd name="connsiteX5" fmla="*/ 0 w 338716"/>
              <a:gd name="connsiteY5" fmla="*/ 310209 h 449077"/>
              <a:gd name="connsiteX6" fmla="*/ 2417 w 338716"/>
              <a:gd name="connsiteY6" fmla="*/ 18012 h 449077"/>
              <a:gd name="connsiteX7" fmla="*/ 44411 w 338716"/>
              <a:gd name="connsiteY7" fmla="*/ 4976 h 449077"/>
              <a:gd name="connsiteX8" fmla="*/ 93775 w 338716"/>
              <a:gd name="connsiteY8" fmla="*/ 0 h 4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716" h="449077">
                <a:moveTo>
                  <a:pt x="93775" y="0"/>
                </a:moveTo>
                <a:cubicBezTo>
                  <a:pt x="229052" y="0"/>
                  <a:pt x="338716" y="109664"/>
                  <a:pt x="338716" y="244941"/>
                </a:cubicBezTo>
                <a:cubicBezTo>
                  <a:pt x="338716" y="329489"/>
                  <a:pt x="295879" y="404032"/>
                  <a:pt x="230724" y="448050"/>
                </a:cubicBezTo>
                <a:lnTo>
                  <a:pt x="228832" y="449077"/>
                </a:lnTo>
                <a:lnTo>
                  <a:pt x="146503" y="449077"/>
                </a:lnTo>
                <a:cubicBezTo>
                  <a:pt x="65591" y="449077"/>
                  <a:pt x="0" y="386904"/>
                  <a:pt x="0" y="310209"/>
                </a:cubicBezTo>
                <a:lnTo>
                  <a:pt x="2417" y="18012"/>
                </a:lnTo>
                <a:lnTo>
                  <a:pt x="44411" y="4976"/>
                </a:lnTo>
                <a:cubicBezTo>
                  <a:pt x="60356" y="1714"/>
                  <a:pt x="76866" y="0"/>
                  <a:pt x="9377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B032A6-664A-4B2B-AED5-E9F4000C994F}"/>
              </a:ext>
            </a:extLst>
          </p:cNvPr>
          <p:cNvGrpSpPr/>
          <p:nvPr/>
        </p:nvGrpSpPr>
        <p:grpSpPr>
          <a:xfrm>
            <a:off x="9776458" y="2530508"/>
            <a:ext cx="1512000" cy="720000"/>
            <a:chOff x="9776458" y="2530508"/>
            <a:chExt cx="1512000" cy="720000"/>
          </a:xfrm>
        </p:grpSpPr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8ABD175C-79CB-49DD-AA6A-06D12BE6A605}"/>
                </a:ext>
              </a:extLst>
            </p:cNvPr>
            <p:cNvGrpSpPr/>
            <p:nvPr/>
          </p:nvGrpSpPr>
          <p:grpSpPr>
            <a:xfrm>
              <a:off x="9776458" y="2530508"/>
              <a:ext cx="1512000" cy="720000"/>
              <a:chOff x="6372321" y="786190"/>
              <a:chExt cx="1512000" cy="720000"/>
            </a:xfrm>
          </p:grpSpPr>
          <p:sp>
            <p:nvSpPr>
              <p:cNvPr id="198" name="PA-圆角矩形 157">
                <a:extLst>
                  <a:ext uri="{FF2B5EF4-FFF2-40B4-BE49-F238E27FC236}">
                    <a16:creationId xmlns:a16="http://schemas.microsoft.com/office/drawing/2014/main" id="{383DBD66-C07D-4EC3-9341-6951EAEF6C5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6372321" y="786190"/>
                <a:ext cx="1512000" cy="720000"/>
              </a:xfrm>
              <a:prstGeom prst="roundRect">
                <a:avLst>
                  <a:gd name="adj" fmla="val 1677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199" name="PA-文本框 161">
                <a:extLst>
                  <a:ext uri="{FF2B5EF4-FFF2-40B4-BE49-F238E27FC236}">
                    <a16:creationId xmlns:a16="http://schemas.microsoft.com/office/drawing/2014/main" id="{5A7C50CC-C5E0-4623-B315-8B136DC07DD9}"/>
                  </a:ext>
                </a:extLst>
              </p:cNvPr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6456565" y="914814"/>
                <a:ext cx="7232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开源协议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00" name="PA-文本框 161">
                <a:extLst>
                  <a:ext uri="{FF2B5EF4-FFF2-40B4-BE49-F238E27FC236}">
                    <a16:creationId xmlns:a16="http://schemas.microsoft.com/office/drawing/2014/main" id="{8EC06F87-4843-4820-ABD1-8548CFDBA723}"/>
                  </a:ext>
                </a:extLst>
              </p:cNvPr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6456565" y="1112038"/>
                <a:ext cx="87716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Litmus</a:t>
                </a:r>
                <a:r>
                  <a:rPr lang="en-US" altLang="zh-C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License</a:t>
                </a:r>
                <a:endParaRPr kumimoji="0" lang="en-US" altLang="zh-CN" sz="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F015AB59-BCB3-43B9-992B-108974B5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075646" y="2818000"/>
              <a:ext cx="64051" cy="118248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3349EF1-4B81-43A4-AD36-088DB7A704C5}"/>
              </a:ext>
            </a:extLst>
          </p:cNvPr>
          <p:cNvGrpSpPr/>
          <p:nvPr/>
        </p:nvGrpSpPr>
        <p:grpSpPr>
          <a:xfrm>
            <a:off x="9776458" y="3400514"/>
            <a:ext cx="1512000" cy="720000"/>
            <a:chOff x="9776458" y="3400514"/>
            <a:chExt cx="1512000" cy="720000"/>
          </a:xfrm>
        </p:grpSpPr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35FD0919-94FF-4A2B-A94E-08F0C5320BB6}"/>
                </a:ext>
              </a:extLst>
            </p:cNvPr>
            <p:cNvGrpSpPr/>
            <p:nvPr/>
          </p:nvGrpSpPr>
          <p:grpSpPr>
            <a:xfrm>
              <a:off x="9776458" y="3400514"/>
              <a:ext cx="1512000" cy="720000"/>
              <a:chOff x="6372321" y="1656196"/>
              <a:chExt cx="1512000" cy="720000"/>
            </a:xfrm>
          </p:grpSpPr>
          <p:sp>
            <p:nvSpPr>
              <p:cNvPr id="202" name="PA-圆角矩形 157">
                <a:extLst>
                  <a:ext uri="{FF2B5EF4-FFF2-40B4-BE49-F238E27FC236}">
                    <a16:creationId xmlns:a16="http://schemas.microsoft.com/office/drawing/2014/main" id="{4FB6B6C5-C7CF-4860-AC8E-B40CFCC419A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6372321" y="1656196"/>
                <a:ext cx="1512000" cy="720000"/>
              </a:xfrm>
              <a:prstGeom prst="roundRect">
                <a:avLst>
                  <a:gd name="adj" fmla="val 1677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38100" dir="5400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HarmonyOS Sans SC"/>
                  <a:ea typeface="HarmonyOS Sans SC"/>
                </a:endParaRPr>
              </a:p>
            </p:txBody>
          </p:sp>
          <p:sp>
            <p:nvSpPr>
              <p:cNvPr id="203" name="PA-文本框 161">
                <a:extLst>
                  <a:ext uri="{FF2B5EF4-FFF2-40B4-BE49-F238E27FC236}">
                    <a16:creationId xmlns:a16="http://schemas.microsoft.com/office/drawing/2014/main" id="{D9718A99-CE40-464B-BA91-1770276B89D0}"/>
                  </a:ext>
                </a:extLst>
              </p:cNvPr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6453582" y="1817619"/>
                <a:ext cx="60625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开发者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204" name="PA-文本框 161">
                <a:extLst>
                  <a:ext uri="{FF2B5EF4-FFF2-40B4-BE49-F238E27FC236}">
                    <a16:creationId xmlns:a16="http://schemas.microsoft.com/office/drawing/2014/main" id="{E3DC45C4-18D9-48BE-B3E4-DC20664E9556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6453582" y="2014843"/>
                <a:ext cx="102303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f-ZA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PridePlayer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及伙伴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DAEE8DB5-6C3B-4A7C-BB90-0840A4C30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075645" y="3708374"/>
              <a:ext cx="64051" cy="118248"/>
            </a:xfrm>
            <a:prstGeom prst="rect">
              <a:avLst/>
            </a:prstGeom>
          </p:spPr>
        </p:pic>
      </p:grpSp>
      <p:cxnSp>
        <p:nvCxnSpPr>
          <p:cNvPr id="196" name="PA-直接连接符 170">
            <a:extLst>
              <a:ext uri="{FF2B5EF4-FFF2-40B4-BE49-F238E27FC236}">
                <a16:creationId xmlns:a16="http://schemas.microsoft.com/office/drawing/2014/main" id="{FF285C8B-1927-42D4-AAA7-89A28EB2538F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2946729" y="4346736"/>
            <a:ext cx="8348854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PA-文本框 152">
            <a:extLst>
              <a:ext uri="{FF2B5EF4-FFF2-40B4-BE49-F238E27FC236}">
                <a16:creationId xmlns:a16="http://schemas.microsoft.com/office/drawing/2014/main" id="{6F676AEC-E7F4-4617-B0F2-DA9DF5C000F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895804" y="443943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其他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C0D79C4-263F-43DE-B504-A07291D17FBD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211" name="图形 29">
              <a:hlinkClick r:id="rId116" action="ppaction://hlinksldjump"/>
              <a:extLst>
                <a:ext uri="{FF2B5EF4-FFF2-40B4-BE49-F238E27FC236}">
                  <a16:creationId xmlns:a16="http://schemas.microsoft.com/office/drawing/2014/main" id="{F9D6A20A-BEDB-4B43-998F-18FCDAA3521E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12" name="文本框 211">
              <a:hlinkClick r:id="rId116" action="ppaction://hlinksldjump"/>
              <a:extLst>
                <a:ext uri="{FF2B5EF4-FFF2-40B4-BE49-F238E27FC236}">
                  <a16:creationId xmlns:a16="http://schemas.microsoft.com/office/drawing/2014/main" id="{A4AF845D-5835-46D8-8B73-BFE502F664AC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1C586A5-5F7A-4FA4-FBFF-603EB1385CB9}"/>
              </a:ext>
            </a:extLst>
          </p:cNvPr>
          <p:cNvGrpSpPr/>
          <p:nvPr/>
        </p:nvGrpSpPr>
        <p:grpSpPr>
          <a:xfrm>
            <a:off x="2895804" y="4673706"/>
            <a:ext cx="8243892" cy="253916"/>
            <a:chOff x="2942459" y="4664375"/>
            <a:chExt cx="8243892" cy="253916"/>
          </a:xfrm>
        </p:grpSpPr>
        <p:sp>
          <p:nvSpPr>
            <p:cNvPr id="155" name="PA-文本框 141">
              <a:hlinkClick r:id="rId117"/>
              <a:extLst>
                <a:ext uri="{FF2B5EF4-FFF2-40B4-BE49-F238E27FC236}">
                  <a16:creationId xmlns:a16="http://schemas.microsoft.com/office/drawing/2014/main" id="{1C968C71-7EF2-4033-1B2E-CC7E96252216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942459" y="4664375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访问官方网站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56" name="图形 155">
              <a:hlinkClick r:id="rId118"/>
              <a:extLst>
                <a:ext uri="{FF2B5EF4-FFF2-40B4-BE49-F238E27FC236}">
                  <a16:creationId xmlns:a16="http://schemas.microsoft.com/office/drawing/2014/main" id="{3F4BB046-EE9B-CEA5-ABE3-F96513094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11122300" y="4722957"/>
              <a:ext cx="64051" cy="118248"/>
            </a:xfrm>
            <a:prstGeom prst="rect">
              <a:avLst/>
            </a:prstGeom>
          </p:spPr>
        </p:pic>
      </p:grpSp>
      <p:sp>
        <p:nvSpPr>
          <p:cNvPr id="158" name="PA-圆角矩形 325">
            <a:extLst>
              <a:ext uri="{FF2B5EF4-FFF2-40B4-BE49-F238E27FC236}">
                <a16:creationId xmlns:a16="http://schemas.microsoft.com/office/drawing/2014/main" id="{0A4B60FF-FE43-4066-9B0F-320936E3046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2361" y="71745"/>
            <a:ext cx="11993880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60" name="PA-组合 11">
            <a:extLst>
              <a:ext uri="{FF2B5EF4-FFF2-40B4-BE49-F238E27FC236}">
                <a16:creationId xmlns:a16="http://schemas.microsoft.com/office/drawing/2014/main" id="{3C076136-4C3B-4F7F-8C2D-1B268977519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4256448" y="2435327"/>
            <a:ext cx="3679105" cy="1987346"/>
            <a:chOff x="2917475" y="1466285"/>
            <a:chExt cx="3679105" cy="1987346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E167C553-4DDB-4088-8D73-969E883D6CEC}"/>
                </a:ext>
              </a:extLst>
            </p:cNvPr>
            <p:cNvGrpSpPr/>
            <p:nvPr/>
          </p:nvGrpSpPr>
          <p:grpSpPr>
            <a:xfrm>
              <a:off x="2917475" y="1466285"/>
              <a:ext cx="3679105" cy="1987346"/>
              <a:chOff x="2852239" y="1192823"/>
              <a:chExt cx="3679105" cy="1987346"/>
            </a:xfrm>
          </p:grpSpPr>
          <p:sp>
            <p:nvSpPr>
              <p:cNvPr id="164" name="PA-圆角矩形 157">
                <a:extLst>
                  <a:ext uri="{FF2B5EF4-FFF2-40B4-BE49-F238E27FC236}">
                    <a16:creationId xmlns:a16="http://schemas.microsoft.com/office/drawing/2014/main" id="{4D3856A4-E2E6-4172-8469-CA2FD1CB4D4E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2852239" y="1192823"/>
                <a:ext cx="3679105" cy="1987346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66" name="PA-文本框 161">
                <a:extLst>
                  <a:ext uri="{FF2B5EF4-FFF2-40B4-BE49-F238E27FC236}">
                    <a16:creationId xmlns:a16="http://schemas.microsoft.com/office/drawing/2014/main" id="{E0D1CBD5-6DAA-49D1-AB66-4238F7E24ABF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2933116" y="1292806"/>
                <a:ext cx="17107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开源协议</a:t>
                </a:r>
                <a:r>
                  <a:rPr lang="en-US" altLang="zh-CN" sz="1050" dirty="0">
                    <a:solidFill>
                      <a:srgbClr val="026EFF"/>
                    </a:solidFill>
                    <a:latin typeface="HarmonyOS Sans SC Medium"/>
                    <a:ea typeface="HarmonyOS Sans SC"/>
                  </a:rPr>
                  <a:t>-Litmus License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63" name="PA-文本框 241">
              <a:extLst>
                <a:ext uri="{FF2B5EF4-FFF2-40B4-BE49-F238E27FC236}">
                  <a16:creationId xmlns:a16="http://schemas.microsoft.com/office/drawing/2014/main" id="{B5EDC7B0-4145-41F4-B91A-1B581C2C26B3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998351" y="1877292"/>
              <a:ext cx="3505781" cy="144655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版权所有 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(C) 2021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PridePlayer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及伙伴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特此授予任何人免费获得本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PowerPoint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文档文件（“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PPT”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）副本的许可，不受限制地处理本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，包括但不限于使用、复制、修改、合并的权利、发布、分发、再许可和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或出售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的副本，并允许向其提供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的人员这样做，但须符合以下条件：上述版权声明和本许可声明应包含在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的所有副本或重要部分中。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按“原样”提供，不提供任何形式的明示或暗示的保证，包括但不限于适销性、特定用途的适用性和不侵权的保证。在任何情况下，作者或版权持有人均不对任何索赔、损害或其他责任承担任何责任，无论是在合同诉讼、侵权行为或其他方面，由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或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的使用或使用或其他原因引起的或与之相关的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。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70" name="PA-组合 11">
            <a:extLst>
              <a:ext uri="{FF2B5EF4-FFF2-40B4-BE49-F238E27FC236}">
                <a16:creationId xmlns:a16="http://schemas.microsoft.com/office/drawing/2014/main" id="{68F7BD7B-046B-4B94-A600-C1DE787A2D99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4255261" y="2366745"/>
            <a:ext cx="3679105" cy="2200117"/>
            <a:chOff x="2917475" y="1466284"/>
            <a:chExt cx="3679105" cy="2200117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C0359AB4-89F3-4C78-A9F8-A422F714B714}"/>
                </a:ext>
              </a:extLst>
            </p:cNvPr>
            <p:cNvGrpSpPr/>
            <p:nvPr/>
          </p:nvGrpSpPr>
          <p:grpSpPr>
            <a:xfrm>
              <a:off x="2917475" y="1466284"/>
              <a:ext cx="3679105" cy="2200117"/>
              <a:chOff x="2852239" y="1192822"/>
              <a:chExt cx="3679105" cy="2200117"/>
            </a:xfrm>
          </p:grpSpPr>
          <p:sp>
            <p:nvSpPr>
              <p:cNvPr id="187" name="PA-圆角矩形 157">
                <a:extLst>
                  <a:ext uri="{FF2B5EF4-FFF2-40B4-BE49-F238E27FC236}">
                    <a16:creationId xmlns:a16="http://schemas.microsoft.com/office/drawing/2014/main" id="{E5337499-71AD-42CE-AED5-52E6D14D92B0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852239" y="1192822"/>
                <a:ext cx="3679105" cy="2200117"/>
              </a:xfrm>
              <a:prstGeom prst="roundRect">
                <a:avLst>
                  <a:gd name="adj" fmla="val 55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90" name="PA-文本框 161">
                <a:extLst>
                  <a:ext uri="{FF2B5EF4-FFF2-40B4-BE49-F238E27FC236}">
                    <a16:creationId xmlns:a16="http://schemas.microsoft.com/office/drawing/2014/main" id="{2E9AA58D-BF1F-4631-B75F-05EC7C230B05}"/>
                  </a:ext>
                </a:extLst>
              </p:cNvPr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933116" y="1292806"/>
                <a:ext cx="18389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开发者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-</a:t>
                </a:r>
                <a:r>
                  <a:rPr kumimoji="0" lang="af-ZA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PridePlayer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及伙伴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sp>
          <p:nvSpPr>
            <p:cNvPr id="186" name="PA-文本框 241">
              <a:extLst>
                <a:ext uri="{FF2B5EF4-FFF2-40B4-BE49-F238E27FC236}">
                  <a16:creationId xmlns:a16="http://schemas.microsoft.com/office/drawing/2014/main" id="{54CD60F8-B3AA-49E3-99BC-CF4CDDAA617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998351" y="1877292"/>
              <a:ext cx="3505781" cy="1692771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基础结构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PridePlayer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/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动效制作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凯伦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UI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设计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Gaoxin</a:t>
              </a:r>
            </a:p>
            <a:p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+mn-ea"/>
                </a:rPr>
                <a:t>鸣谢</a:t>
              </a:r>
              <a:endParaRPr lang="en-US" altLang="zh-CN" sz="800" dirty="0">
                <a:latin typeface="+mn-ea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OUR Studio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CO2 Studio</a:t>
              </a: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William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安逸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PPT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蝶影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JesseGary General Laboratory 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的所有人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solidFill>
                    <a:srgbClr val="026EFF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  <a:hlinkClick r:id="rId1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访问官方网站，了解更多资讯</a:t>
              </a:r>
              <a:endParaRPr lang="en-US" altLang="zh-CN" sz="800" dirty="0">
                <a:solidFill>
                  <a:srgbClr val="026EFF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pic>
        <p:nvPicPr>
          <p:cNvPr id="194" name="PA-Graphic 326">
            <a:extLst>
              <a:ext uri="{FF2B5EF4-FFF2-40B4-BE49-F238E27FC236}">
                <a16:creationId xmlns:a16="http://schemas.microsoft.com/office/drawing/2014/main" id="{AF12B729-05D7-4590-B01C-8504EBBEEE3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7626560" y="2583352"/>
            <a:ext cx="114958" cy="114958"/>
          </a:xfrm>
          <a:prstGeom prst="rect">
            <a:avLst/>
          </a:prstGeom>
        </p:spPr>
      </p:pic>
      <p:pic>
        <p:nvPicPr>
          <p:cNvPr id="195" name="PA-Graphic 326">
            <a:extLst>
              <a:ext uri="{FF2B5EF4-FFF2-40B4-BE49-F238E27FC236}">
                <a16:creationId xmlns:a16="http://schemas.microsoft.com/office/drawing/2014/main" id="{F03BF9C9-8CF2-4257-9D15-48C4610E260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7625373" y="2514771"/>
            <a:ext cx="114958" cy="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8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0349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0.0349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250" fill="hold"/>
                                        <p:tgtEl>
                                          <p:spTgt spid="104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250" fill="hold"/>
                                        <p:tgtEl>
                                          <p:spTgt spid="10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1250" fill="hold"/>
                                        <p:tgtEl>
                                          <p:spTgt spid="10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-1.11111E-6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4" dur="7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6" dur="75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" presetClass="emph" presetSubtype="0" accel="31000" decel="69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1250" fill="hold"/>
                                        <p:tgtEl>
                                          <p:spTgt spid="10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42" presetClass="path" presetSubtype="0" accel="25000" decel="7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3495 L 6.25E-7 -1.11111E-6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00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0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0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2" dur="7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4.58333E-6 0.03496 " pathEditMode="relative" rAng="0" ptsTypes="AA">
                                      <p:cBhvr>
                                        <p:cTn id="116" dur="750" spd="-10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29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1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40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4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"/>
                  </p:tgtEl>
                </p:cond>
              </p:nextCondLst>
            </p:seq>
            <p:seq concurrent="1" nextAc="seek">
              <p:cTn id="14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" fill="hold">
                      <p:stCondLst>
                        <p:cond delay="0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3495 L 2.08333E-7 4.44444E-6 " pathEditMode="relative" rAng="0" ptsTypes="AA">
                                      <p:cBhvr>
                                        <p:cTn id="156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161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2.08333E-7 -0.02431 " pathEditMode="relative" rAng="0" ptsTypes="AA">
                                      <p:cBhvr>
                                        <p:cTn id="172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seq concurrent="1" nextAc="seek">
              <p:cTn id="181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188" dur="1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196" dur="1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575 -4.44444E-6 L -4.16667E-6 -4.44444E-6 " pathEditMode="relative" rAng="0" ptsTypes="AA">
                                      <p:cBhvr>
                                        <p:cTn id="204" dur="1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</p:childTnLst>
        </p:cTn>
      </p:par>
    </p:tnLst>
    <p:bldLst>
      <p:bldP spid="146" grpId="0"/>
      <p:bldP spid="146" grpId="1"/>
      <p:bldP spid="191" grpId="0" animBg="1"/>
      <p:bldP spid="191" grpId="1" animBg="1"/>
      <p:bldP spid="192" grpId="0"/>
      <p:bldP spid="192" grpId="1"/>
      <p:bldP spid="193" grpId="0"/>
      <p:bldP spid="193" grpId="1"/>
      <p:bldP spid="1028" grpId="0" animBg="1"/>
      <p:bldP spid="1028" grpId="1" animBg="1"/>
      <p:bldP spid="1028" grpId="2" animBg="1"/>
      <p:bldP spid="1031" grpId="0" animBg="1"/>
      <p:bldP spid="1031" grpId="1" animBg="1"/>
      <p:bldP spid="1031" grpId="2" animBg="1"/>
      <p:bldP spid="1032" grpId="0" animBg="1"/>
      <p:bldP spid="1032" grpId="1" animBg="1"/>
      <p:bldP spid="1032" grpId="2" animBg="1"/>
      <p:bldP spid="1043" grpId="0" animBg="1"/>
      <p:bldP spid="1043" grpId="1" animBg="1"/>
      <p:bldP spid="1043" grpId="2" animBg="1"/>
      <p:bldP spid="1043" grpId="3" animBg="1"/>
      <p:bldP spid="1041" grpId="0" animBg="1"/>
      <p:bldP spid="1041" grpId="1" animBg="1"/>
      <p:bldP spid="1041" grpId="2" animBg="1"/>
      <p:bldP spid="1041" grpId="3" animBg="1"/>
      <p:bldP spid="1044" grpId="0" animBg="1"/>
      <p:bldP spid="1044" grpId="1" animBg="1"/>
      <p:bldP spid="1044" grpId="2" animBg="1"/>
      <p:bldP spid="1044" grpId="3" animBg="1"/>
      <p:bldP spid="1048" grpId="0" animBg="1"/>
      <p:bldP spid="1048" grpId="1" animBg="1"/>
      <p:bldP spid="1048" grpId="2" animBg="1"/>
      <p:bldP spid="1048" grpId="3" animBg="1"/>
      <p:bldP spid="207" grpId="0"/>
      <p:bldP spid="207" grpId="1"/>
      <p:bldP spid="158" grpId="0" animBg="1"/>
      <p:bldP spid="158" grpId="1" animBg="1"/>
      <p:bldP spid="158" grpId="2" animBg="1"/>
      <p:bldP spid="158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-Graphic 6">
            <a:extLst>
              <a:ext uri="{FF2B5EF4-FFF2-40B4-BE49-F238E27FC236}">
                <a16:creationId xmlns:a16="http://schemas.microsoft.com/office/drawing/2014/main" id="{351514CC-CE2E-49CB-BEFA-035AD55665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6859" y="2572266"/>
            <a:ext cx="952038" cy="12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5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33C997FB-68DC-408E-ABEC-8E03E5AA4E9B}"/>
              </a:ext>
            </a:extLst>
          </p:cNvPr>
          <p:cNvSpPr/>
          <p:nvPr/>
        </p:nvSpPr>
        <p:spPr>
          <a:xfrm>
            <a:off x="989703" y="6370436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PA-圆角矩形 107">
            <a:extLst>
              <a:ext uri="{FF2B5EF4-FFF2-40B4-BE49-F238E27FC236}">
                <a16:creationId xmlns:a16="http://schemas.microsoft.com/office/drawing/2014/main" id="{CC8F5692-13D5-4876-A25C-7D1BC78493D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92284" y="6374685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5ABC9E1-5822-4457-822B-F88836E6A0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9224" y="2703284"/>
            <a:ext cx="773553" cy="676858"/>
          </a:xfrm>
          <a:prstGeom prst="rect">
            <a:avLst/>
          </a:prstGeom>
        </p:spPr>
      </p:pic>
      <p:sp>
        <p:nvSpPr>
          <p:cNvPr id="51" name="PA-圆角矩形 50">
            <a:extLst>
              <a:ext uri="{FF2B5EF4-FFF2-40B4-BE49-F238E27FC236}">
                <a16:creationId xmlns:a16="http://schemas.microsoft.com/office/drawing/2014/main" id="{EAF7F99D-41F8-48BB-B5C7-6230038E497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9179" y="6640648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12" name="图形 111">
            <a:extLst>
              <a:ext uri="{FF2B5EF4-FFF2-40B4-BE49-F238E27FC236}">
                <a16:creationId xmlns:a16="http://schemas.microsoft.com/office/drawing/2014/main" id="{A0465317-EA5B-4D7C-A0B8-33BD7B4AFB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6905" y="6473376"/>
            <a:ext cx="139127" cy="1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2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22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6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8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3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4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6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8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4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11022E-16 L -8.33333E-7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63" dur="7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6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3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4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6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8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4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11022E-16 L -8.33333E-7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63" dur="7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主页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A6B09A0-2B79-4F35-8E6C-DFDD2E7681BB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79" name="PA-Graphic 14">
              <a:extLst>
                <a:ext uri="{FF2B5EF4-FFF2-40B4-BE49-F238E27FC236}">
                  <a16:creationId xmlns:a16="http://schemas.microsoft.com/office/drawing/2014/main" id="{C14E186E-4918-4854-9455-93BE29784DCF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F507828-07B8-44AF-BC53-045C4C351489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CB29234-F8AB-437B-8821-31260F5832A1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79358354-3D70-461A-88D0-0044E8885F61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91" name="PA-圆角矩形 185">
                  <a:extLst>
                    <a:ext uri="{FF2B5EF4-FFF2-40B4-BE49-F238E27FC236}">
                      <a16:creationId xmlns:a16="http://schemas.microsoft.com/office/drawing/2014/main" id="{E1CF65A2-4A49-4C67-B72D-50388DF4BA23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2" name="图形 91">
                  <a:extLst>
                    <a:ext uri="{FF2B5EF4-FFF2-40B4-BE49-F238E27FC236}">
                      <a16:creationId xmlns:a16="http://schemas.microsoft.com/office/drawing/2014/main" id="{8F40FE2F-18A0-40C0-B95C-A7FFD4E18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85" name="图形 84">
                <a:extLst>
                  <a:ext uri="{FF2B5EF4-FFF2-40B4-BE49-F238E27FC236}">
                    <a16:creationId xmlns:a16="http://schemas.microsoft.com/office/drawing/2014/main" id="{E3FECC42-5084-4D84-A646-70315A1AA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86" name="图形 85">
                <a:extLst>
                  <a:ext uri="{FF2B5EF4-FFF2-40B4-BE49-F238E27FC236}">
                    <a16:creationId xmlns:a16="http://schemas.microsoft.com/office/drawing/2014/main" id="{3FAC5FA3-DF29-489B-A2F2-CC847DCE4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87" name="图形 86">
                <a:extLst>
                  <a:ext uri="{FF2B5EF4-FFF2-40B4-BE49-F238E27FC236}">
                    <a16:creationId xmlns:a16="http://schemas.microsoft.com/office/drawing/2014/main" id="{B74F1B44-066E-4030-A64E-954256E57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88" name="图形 87">
                <a:extLst>
                  <a:ext uri="{FF2B5EF4-FFF2-40B4-BE49-F238E27FC236}">
                    <a16:creationId xmlns:a16="http://schemas.microsoft.com/office/drawing/2014/main" id="{B45FB258-732B-43FC-8870-53EBEDE1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89" name="图形 88">
                <a:extLst>
                  <a:ext uri="{FF2B5EF4-FFF2-40B4-BE49-F238E27FC236}">
                    <a16:creationId xmlns:a16="http://schemas.microsoft.com/office/drawing/2014/main" id="{D2E5EF8D-BF99-484D-BB98-8608F6FC0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83" name="图形 82">
              <a:extLst>
                <a:ext uri="{FF2B5EF4-FFF2-40B4-BE49-F238E27FC236}">
                  <a16:creationId xmlns:a16="http://schemas.microsoft.com/office/drawing/2014/main" id="{8E10BCA3-AC56-4F24-8900-524E19A6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276D73E-0B05-4019-A8B7-07CF2CEB5530}"/>
              </a:ext>
            </a:extLst>
          </p:cNvPr>
          <p:cNvGrpSpPr/>
          <p:nvPr/>
        </p:nvGrpSpPr>
        <p:grpSpPr>
          <a:xfrm>
            <a:off x="2884785" y="1167640"/>
            <a:ext cx="917239" cy="230832"/>
            <a:chOff x="2884785" y="1068580"/>
            <a:chExt cx="917239" cy="230832"/>
          </a:xfrm>
        </p:grpSpPr>
        <p:sp>
          <p:nvSpPr>
            <p:cNvPr id="95" name="PA-文本框 171">
              <a:extLst>
                <a:ext uri="{FF2B5EF4-FFF2-40B4-BE49-F238E27FC236}">
                  <a16:creationId xmlns:a16="http://schemas.microsoft.com/office/drawing/2014/main" id="{EA4AE0FA-6F6D-4712-AB52-83C103D1973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884785" y="1068580"/>
              <a:ext cx="9172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noProof="0" dirty="0">
                  <a:solidFill>
                    <a:prstClr val="black"/>
                  </a:solidFill>
                  <a:latin typeface="HarmonyOS Sans SC Medium"/>
                  <a:ea typeface="HarmonyOS Sans SC Medium"/>
                </a:rPr>
                <a:t>文档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  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1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小时前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CBB917BE-AB17-41AB-AD43-5367520EF302}"/>
                </a:ext>
              </a:extLst>
            </p:cNvPr>
            <p:cNvCxnSpPr>
              <a:cxnSpLocks/>
            </p:cNvCxnSpPr>
            <p:nvPr/>
          </p:nvCxnSpPr>
          <p:spPr>
            <a:xfrm>
              <a:off x="3250838" y="1131124"/>
              <a:ext cx="0" cy="93044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9011AAB-D2AF-4259-B17A-F91DA35DF09F}"/>
              </a:ext>
            </a:extLst>
          </p:cNvPr>
          <p:cNvGrpSpPr/>
          <p:nvPr/>
        </p:nvGrpSpPr>
        <p:grpSpPr>
          <a:xfrm>
            <a:off x="2871759" y="1441548"/>
            <a:ext cx="923948" cy="1224561"/>
            <a:chOff x="2861599" y="1395828"/>
            <a:chExt cx="923948" cy="1224561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4F0634B-D0DB-4025-9570-CE5E94467D86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8CC9F0C0-2647-4CA4-AA91-3743F95E5A8E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3436CE9C-79D5-486A-8158-CC9F0129BA63}"/>
                  </a:ext>
                </a:extLst>
              </p:cNvPr>
              <p:cNvGrpSpPr/>
              <p:nvPr/>
            </p:nvGrpSpPr>
            <p:grpSpPr>
              <a:xfrm>
                <a:off x="3092226" y="1590518"/>
                <a:ext cx="502358" cy="624447"/>
                <a:chOff x="3092226" y="1620998"/>
                <a:chExt cx="502358" cy="624447"/>
              </a:xfrm>
            </p:grpSpPr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730D3DFE-1C2C-457B-98B1-2654B6BC782C}"/>
                    </a:ext>
                  </a:extLst>
                </p:cNvPr>
                <p:cNvSpPr txBox="1"/>
                <p:nvPr/>
              </p:nvSpPr>
              <p:spPr>
                <a:xfrm>
                  <a:off x="3092226" y="2012431"/>
                  <a:ext cx="502358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DOCX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40" name="图形 139">
                  <a:extLst>
                    <a:ext uri="{FF2B5EF4-FFF2-40B4-BE49-F238E27FC236}">
                      <a16:creationId xmlns:a16="http://schemas.microsoft.com/office/drawing/2014/main" id="{5515347B-6384-4E8E-8F60-DA1D72E63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D7CCB7E-C83C-4950-9009-94194CBCB3AF}"/>
                </a:ext>
              </a:extLst>
            </p:cNvPr>
            <p:cNvSpPr txBox="1"/>
            <p:nvPr/>
          </p:nvSpPr>
          <p:spPr>
            <a:xfrm>
              <a:off x="2861599" y="2387375"/>
              <a:ext cx="92394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af-ZA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PPR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之道</a:t>
              </a:r>
              <a:r>
                <a:rPr lang="en-US" altLang="zh-CN" sz="900" dirty="0">
                  <a:ea typeface="+mj-ea"/>
                </a:rPr>
                <a:t>.docx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0A87792B-EE89-4BA5-AD33-4E813E2E71A7}"/>
              </a:ext>
            </a:extLst>
          </p:cNvPr>
          <p:cNvGrpSpPr/>
          <p:nvPr/>
        </p:nvGrpSpPr>
        <p:grpSpPr>
          <a:xfrm>
            <a:off x="3945073" y="1441548"/>
            <a:ext cx="833825" cy="1224561"/>
            <a:chOff x="2919327" y="1395828"/>
            <a:chExt cx="833825" cy="1224561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8C79B6C3-E241-444E-BA95-860242CFFCBB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E7935BF5-7354-4DB4-92B6-480A1B1F9122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D5A28A19-7DA1-4D89-849B-B40C41D2755F}"/>
                  </a:ext>
                </a:extLst>
              </p:cNvPr>
              <p:cNvGrpSpPr/>
              <p:nvPr/>
            </p:nvGrpSpPr>
            <p:grpSpPr>
              <a:xfrm>
                <a:off x="3149133" y="1590518"/>
                <a:ext cx="388546" cy="624447"/>
                <a:chOff x="3149133" y="1620998"/>
                <a:chExt cx="388546" cy="624447"/>
              </a:xfrm>
            </p:grpSpPr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87040BB9-3FE5-4172-8512-062D5E8D8C95}"/>
                    </a:ext>
                  </a:extLst>
                </p:cNvPr>
                <p:cNvSpPr txBox="1"/>
                <p:nvPr/>
              </p:nvSpPr>
              <p:spPr>
                <a:xfrm>
                  <a:off x="3149133" y="2012431"/>
                  <a:ext cx="38854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TXT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48" name="图形 147">
                  <a:extLst>
                    <a:ext uri="{FF2B5EF4-FFF2-40B4-BE49-F238E27FC236}">
                      <a16:creationId xmlns:a16="http://schemas.microsoft.com/office/drawing/2014/main" id="{C1A5D4CA-7BC0-404F-A1F6-B30EBFFDAE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8A94D540-55DF-44D5-9C95-37FD82B1F71D}"/>
                </a:ext>
              </a:extLst>
            </p:cNvPr>
            <p:cNvSpPr txBox="1"/>
            <p:nvPr/>
          </p:nvSpPr>
          <p:spPr>
            <a:xfrm>
              <a:off x="3024304" y="2387375"/>
              <a:ext cx="598540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wow</a:t>
              </a:r>
              <a:r>
                <a:rPr lang="en-US" altLang="zh-CN" sz="900" dirty="0">
                  <a:ea typeface="+mj-ea"/>
                </a:rPr>
                <a:t>.txt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CB70063C-7E41-46ED-92E8-885B1228D2DA}"/>
              </a:ext>
            </a:extLst>
          </p:cNvPr>
          <p:cNvGrpSpPr/>
          <p:nvPr/>
        </p:nvGrpSpPr>
        <p:grpSpPr>
          <a:xfrm>
            <a:off x="2884785" y="2928001"/>
            <a:ext cx="917239" cy="230832"/>
            <a:chOff x="2884785" y="1068580"/>
            <a:chExt cx="917239" cy="230832"/>
          </a:xfrm>
        </p:grpSpPr>
        <p:sp>
          <p:nvSpPr>
            <p:cNvPr id="150" name="PA-文本框 171">
              <a:extLst>
                <a:ext uri="{FF2B5EF4-FFF2-40B4-BE49-F238E27FC236}">
                  <a16:creationId xmlns:a16="http://schemas.microsoft.com/office/drawing/2014/main" id="{AC989321-7D0D-4F9A-A3C2-3BE0B3D8BEC0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884785" y="1068580"/>
              <a:ext cx="9172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noProof="0" dirty="0">
                  <a:solidFill>
                    <a:prstClr val="black"/>
                  </a:solidFill>
                  <a:latin typeface="HarmonyOS Sans SC Medium"/>
                  <a:ea typeface="HarmonyOS Sans SC Medium"/>
                </a:rPr>
                <a:t>图片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2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小时前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027FDA63-20A6-412B-94E4-905F3A3DA379}"/>
                </a:ext>
              </a:extLst>
            </p:cNvPr>
            <p:cNvCxnSpPr>
              <a:cxnSpLocks/>
            </p:cNvCxnSpPr>
            <p:nvPr/>
          </p:nvCxnSpPr>
          <p:spPr>
            <a:xfrm>
              <a:off x="3250838" y="1131124"/>
              <a:ext cx="0" cy="93044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PA-直接连接符 170">
            <a:extLst>
              <a:ext uri="{FF2B5EF4-FFF2-40B4-BE49-F238E27FC236}">
                <a16:creationId xmlns:a16="http://schemas.microsoft.com/office/drawing/2014/main" id="{F9D146D5-B22D-48F7-85C4-B73F740B3979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39500" y="2761776"/>
            <a:ext cx="8830800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F926C8AB-C455-43FD-870D-B8FD9CD40B42}"/>
              </a:ext>
            </a:extLst>
          </p:cNvPr>
          <p:cNvSpPr/>
          <p:nvPr/>
        </p:nvSpPr>
        <p:spPr>
          <a:xfrm>
            <a:off x="2929487" y="3202169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0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675A9E13-20D1-491B-BEA3-811874D68E4F}"/>
              </a:ext>
            </a:extLst>
          </p:cNvPr>
          <p:cNvSpPr/>
          <p:nvPr/>
        </p:nvSpPr>
        <p:spPr>
          <a:xfrm>
            <a:off x="3943425" y="3202169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1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1892D6F8-B74B-4E71-AA8B-9A06F1D8CA96}"/>
              </a:ext>
            </a:extLst>
          </p:cNvPr>
          <p:cNvSpPr/>
          <p:nvPr/>
        </p:nvSpPr>
        <p:spPr>
          <a:xfrm>
            <a:off x="4957363" y="3201167"/>
            <a:ext cx="833825" cy="835200"/>
          </a:xfrm>
          <a:prstGeom prst="roundRect">
            <a:avLst>
              <a:gd name="adj" fmla="val 8772"/>
            </a:avLst>
          </a:prstGeom>
          <a:blipFill dpi="0" rotWithShape="1">
            <a:blip r:embed="rId42"/>
            <a:srcRect/>
            <a:stretch>
              <a:fillRect l="-50000" t="-2000" r="-50000" b="-1"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54598969-4424-45D2-84A7-1DBF855A2125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159" name="文本框 158">
              <a:hlinkClick r:id="rId43" action="ppaction://hlinksldjump"/>
              <a:extLst>
                <a:ext uri="{FF2B5EF4-FFF2-40B4-BE49-F238E27FC236}">
                  <a16:creationId xmlns:a16="http://schemas.microsoft.com/office/drawing/2014/main" id="{45ADA940-85F6-405D-9B52-B7482C9210B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60" name="PA-Graphic 26">
              <a:hlinkClick r:id="rId44" action="ppaction://hlinksldjump"/>
              <a:extLst>
                <a:ext uri="{FF2B5EF4-FFF2-40B4-BE49-F238E27FC236}">
                  <a16:creationId xmlns:a16="http://schemas.microsoft.com/office/drawing/2014/main" id="{0B9ACD7D-C537-46F3-B69D-59F00E2F951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2560C0E2-CCE8-4F3F-9A45-8EB38239778F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162" name="文本框 161">
              <a:hlinkClick r:id="rId44" action="ppaction://hlinksldjump"/>
              <a:extLst>
                <a:ext uri="{FF2B5EF4-FFF2-40B4-BE49-F238E27FC236}">
                  <a16:creationId xmlns:a16="http://schemas.microsoft.com/office/drawing/2014/main" id="{AB785844-BC6B-4BC4-B500-38930B0B699A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63" name="PA-Graphic 26">
              <a:hlinkClick r:id="rId44" action="ppaction://hlinksldjump"/>
              <a:extLst>
                <a:ext uri="{FF2B5EF4-FFF2-40B4-BE49-F238E27FC236}">
                  <a16:creationId xmlns:a16="http://schemas.microsoft.com/office/drawing/2014/main" id="{4D1B0B45-9325-421E-A12C-CF1B61D9A27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F845E1-2178-4C24-A13A-0A40F4FF853D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4" name="图形 3">
              <a:hlinkClick r:id="rId47" action="ppaction://hlinksldjump"/>
              <a:extLst>
                <a:ext uri="{FF2B5EF4-FFF2-40B4-BE49-F238E27FC236}">
                  <a16:creationId xmlns:a16="http://schemas.microsoft.com/office/drawing/2014/main" id="{185313CB-C894-4294-B98E-0AEA27AE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65" name="文本框 164">
              <a:hlinkClick r:id="rId47" action="ppaction://hlinksldjump"/>
              <a:extLst>
                <a:ext uri="{FF2B5EF4-FFF2-40B4-BE49-F238E27FC236}">
                  <a16:creationId xmlns:a16="http://schemas.microsoft.com/office/drawing/2014/main" id="{D8C9D554-7325-4539-90E2-A5319BAE84F0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6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3495 L 4.79167E-6 2.22222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4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46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58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6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66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7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7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  <p:bldP spid="153" grpId="0" animBg="1"/>
      <p:bldP spid="153" grpId="1" animBg="1"/>
      <p:bldP spid="154" grpId="0" animBg="1"/>
      <p:bldP spid="154" grpId="1" animBg="1"/>
      <p:bldP spid="156" grpId="0" animBg="1"/>
      <p:bldP spid="15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/home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115566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9529BD-B14E-45C9-9066-63971DE149C2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85" name="PA-Graphic 14">
              <a:hlinkClick r:id="rId18" action="ppaction://hlinksldjump"/>
              <a:extLst>
                <a:ext uri="{FF2B5EF4-FFF2-40B4-BE49-F238E27FC236}">
                  <a16:creationId xmlns:a16="http://schemas.microsoft.com/office/drawing/2014/main" id="{ECA2BCDB-B332-4D99-B886-80E42227E86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86" name="文本框 85">
              <a:hlinkClick r:id="rId18" action="ppaction://hlinksldjump"/>
              <a:extLst>
                <a:ext uri="{FF2B5EF4-FFF2-40B4-BE49-F238E27FC236}">
                  <a16:creationId xmlns:a16="http://schemas.microsoft.com/office/drawing/2014/main" id="{61217C2C-A65A-47B3-B2A3-849657F61FAF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hlinkClick r:id="rId23" action="ppaction://hlinksldjump"/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hlinkClick r:id="rId23" action="ppaction://hlinksldjump"/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62E9F63-D887-4ED1-9DFB-2BE836156E04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55DBCCD7-9D4A-4847-BEBA-8C4AA5D4CFF8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9FD496BA-13DE-4DE5-8CB7-3277E3554DFC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153" name="PA-圆角矩形 185">
                  <a:extLst>
                    <a:ext uri="{FF2B5EF4-FFF2-40B4-BE49-F238E27FC236}">
                      <a16:creationId xmlns:a16="http://schemas.microsoft.com/office/drawing/2014/main" id="{40E8F72E-6217-4710-9ACB-EE6BF48999D4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55" name="图形 154">
                  <a:extLst>
                    <a:ext uri="{FF2B5EF4-FFF2-40B4-BE49-F238E27FC236}">
                      <a16:creationId xmlns:a16="http://schemas.microsoft.com/office/drawing/2014/main" id="{61ECBDEF-6B8C-4A10-B4BF-0918F96E8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97" name="图形 96">
                <a:extLst>
                  <a:ext uri="{FF2B5EF4-FFF2-40B4-BE49-F238E27FC236}">
                    <a16:creationId xmlns:a16="http://schemas.microsoft.com/office/drawing/2014/main" id="{8D32FDC4-6909-43E6-8E97-C6E620A0C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101" name="图形 100">
                <a:extLst>
                  <a:ext uri="{FF2B5EF4-FFF2-40B4-BE49-F238E27FC236}">
                    <a16:creationId xmlns:a16="http://schemas.microsoft.com/office/drawing/2014/main" id="{42B83CC2-78D5-4BF3-869B-73891350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76B8C6FF-50EA-4A96-A589-B4F6F52EF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151" name="图形 150">
                <a:extLst>
                  <a:ext uri="{FF2B5EF4-FFF2-40B4-BE49-F238E27FC236}">
                    <a16:creationId xmlns:a16="http://schemas.microsoft.com/office/drawing/2014/main" id="{EF6D4E94-9F83-4AAC-AB38-07F1AAB42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E8D32AF-C645-448D-9EB2-FE1C6675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62D00CCA-3E75-4544-8261-CC70E01C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C1660D6-A5F1-4CD0-9A23-79BF243FB3BB}"/>
              </a:ext>
            </a:extLst>
          </p:cNvPr>
          <p:cNvGrpSpPr/>
          <p:nvPr/>
        </p:nvGrpSpPr>
        <p:grpSpPr>
          <a:xfrm>
            <a:off x="2880007" y="1160684"/>
            <a:ext cx="923948" cy="1224561"/>
            <a:chOff x="2861599" y="1395828"/>
            <a:chExt cx="923948" cy="1224561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4727B7F1-5BEC-4C5A-97B6-467555AA1A3D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2F8EB1E2-2F6C-4BE7-96B3-DBE882F65B51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0E2DACA6-0A5C-4547-BD37-E2F6373DAEA4}"/>
                  </a:ext>
                </a:extLst>
              </p:cNvPr>
              <p:cNvGrpSpPr/>
              <p:nvPr/>
            </p:nvGrpSpPr>
            <p:grpSpPr>
              <a:xfrm>
                <a:off x="3092226" y="1590518"/>
                <a:ext cx="502358" cy="624447"/>
                <a:chOff x="3092226" y="1620998"/>
                <a:chExt cx="502358" cy="624447"/>
              </a:xfrm>
            </p:grpSpPr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EE5C7290-BD10-4B02-AC4C-B1B31D387C3E}"/>
                    </a:ext>
                  </a:extLst>
                </p:cNvPr>
                <p:cNvSpPr txBox="1"/>
                <p:nvPr/>
              </p:nvSpPr>
              <p:spPr>
                <a:xfrm>
                  <a:off x="3092226" y="2012431"/>
                  <a:ext cx="502358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DOCX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73" name="图形 172">
                  <a:extLst>
                    <a:ext uri="{FF2B5EF4-FFF2-40B4-BE49-F238E27FC236}">
                      <a16:creationId xmlns:a16="http://schemas.microsoft.com/office/drawing/2014/main" id="{49486CAC-CA80-425E-992D-3575F599D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3214D2F3-463B-45BB-876C-D62BE55C7A9B}"/>
                </a:ext>
              </a:extLst>
            </p:cNvPr>
            <p:cNvSpPr txBox="1"/>
            <p:nvPr/>
          </p:nvSpPr>
          <p:spPr>
            <a:xfrm>
              <a:off x="2861599" y="2387375"/>
              <a:ext cx="92394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af-ZA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PPR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之道</a:t>
              </a:r>
              <a:r>
                <a:rPr lang="en-US" altLang="zh-CN" sz="900" dirty="0">
                  <a:ea typeface="+mj-ea"/>
                </a:rPr>
                <a:t>.docx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205D362-EA2F-41B2-8BD0-06CADC9CF087}"/>
              </a:ext>
            </a:extLst>
          </p:cNvPr>
          <p:cNvGrpSpPr/>
          <p:nvPr/>
        </p:nvGrpSpPr>
        <p:grpSpPr>
          <a:xfrm>
            <a:off x="3953321" y="1160684"/>
            <a:ext cx="833825" cy="1224561"/>
            <a:chOff x="2919327" y="1395828"/>
            <a:chExt cx="833825" cy="1224561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BE3BB8B-1FE9-4184-B3BE-623AAEF7E28A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6B773954-A3AA-4D05-BD3E-9331E7C3D9BB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602A0536-2425-492A-B318-2765590AB8AB}"/>
                  </a:ext>
                </a:extLst>
              </p:cNvPr>
              <p:cNvGrpSpPr/>
              <p:nvPr/>
            </p:nvGrpSpPr>
            <p:grpSpPr>
              <a:xfrm>
                <a:off x="3149133" y="1590518"/>
                <a:ext cx="388546" cy="624447"/>
                <a:chOff x="3149133" y="1620998"/>
                <a:chExt cx="388546" cy="624447"/>
              </a:xfrm>
            </p:grpSpPr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DEBB69F5-075F-48E3-97F6-EC494555835F}"/>
                    </a:ext>
                  </a:extLst>
                </p:cNvPr>
                <p:cNvSpPr txBox="1"/>
                <p:nvPr/>
              </p:nvSpPr>
              <p:spPr>
                <a:xfrm>
                  <a:off x="3149133" y="2012431"/>
                  <a:ext cx="38854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TXT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80" name="图形 179">
                  <a:extLst>
                    <a:ext uri="{FF2B5EF4-FFF2-40B4-BE49-F238E27FC236}">
                      <a16:creationId xmlns:a16="http://schemas.microsoft.com/office/drawing/2014/main" id="{7B460CC2-B81F-4785-9B78-003B7685B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5B27CD68-C095-4495-A8CC-02FB48654386}"/>
                </a:ext>
              </a:extLst>
            </p:cNvPr>
            <p:cNvSpPr txBox="1"/>
            <p:nvPr/>
          </p:nvSpPr>
          <p:spPr>
            <a:xfrm>
              <a:off x="3024304" y="2387375"/>
              <a:ext cx="598540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wow</a:t>
              </a:r>
              <a:r>
                <a:rPr lang="en-US" altLang="zh-CN" sz="900" dirty="0">
                  <a:ea typeface="+mj-ea"/>
                </a:rPr>
                <a:t>.txt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177C3D-AD4C-4846-A77F-EEAAF928C4BF}"/>
              </a:ext>
            </a:extLst>
          </p:cNvPr>
          <p:cNvGrpSpPr/>
          <p:nvPr/>
        </p:nvGrpSpPr>
        <p:grpSpPr>
          <a:xfrm>
            <a:off x="4968907" y="1160684"/>
            <a:ext cx="833825" cy="1224561"/>
            <a:chOff x="4960659" y="1441548"/>
            <a:chExt cx="833825" cy="1224561"/>
          </a:xfrm>
        </p:grpSpPr>
        <p:sp>
          <p:nvSpPr>
            <p:cNvPr id="185" name="矩形: 圆角 184">
              <a:extLst>
                <a:ext uri="{FF2B5EF4-FFF2-40B4-BE49-F238E27FC236}">
                  <a16:creationId xmlns:a16="http://schemas.microsoft.com/office/drawing/2014/main" id="{A64FFB70-674F-4C0A-9B62-1AFD2AB9466C}"/>
                </a:ext>
              </a:extLst>
            </p:cNvPr>
            <p:cNvSpPr/>
            <p:nvPr/>
          </p:nvSpPr>
          <p:spPr>
            <a:xfrm>
              <a:off x="4960659" y="1441548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0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66B523F7-70C4-485C-8067-A5F06E0337D2}"/>
                </a:ext>
              </a:extLst>
            </p:cNvPr>
            <p:cNvSpPr txBox="1"/>
            <p:nvPr/>
          </p:nvSpPr>
          <p:spPr>
            <a:xfrm>
              <a:off x="5091911" y="2433095"/>
              <a:ext cx="558464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bg.png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325975-0C49-43C0-AC97-34074E52C321}"/>
              </a:ext>
            </a:extLst>
          </p:cNvPr>
          <p:cNvGrpSpPr/>
          <p:nvPr/>
        </p:nvGrpSpPr>
        <p:grpSpPr>
          <a:xfrm>
            <a:off x="5982845" y="1160684"/>
            <a:ext cx="833825" cy="1224561"/>
            <a:chOff x="5974597" y="1441548"/>
            <a:chExt cx="833825" cy="1224561"/>
          </a:xfrm>
        </p:grpSpPr>
        <p:sp>
          <p:nvSpPr>
            <p:cNvPr id="186" name="矩形: 圆角 185">
              <a:extLst>
                <a:ext uri="{FF2B5EF4-FFF2-40B4-BE49-F238E27FC236}">
                  <a16:creationId xmlns:a16="http://schemas.microsoft.com/office/drawing/2014/main" id="{67E56E3F-2AE5-4B75-9674-6F858EAC3517}"/>
                </a:ext>
              </a:extLst>
            </p:cNvPr>
            <p:cNvSpPr/>
            <p:nvPr/>
          </p:nvSpPr>
          <p:spPr>
            <a:xfrm>
              <a:off x="5974597" y="1441548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1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4BD7035C-B973-47EA-B10F-1B5713AFEE13}"/>
                </a:ext>
              </a:extLst>
            </p:cNvPr>
            <p:cNvSpPr txBox="1"/>
            <p:nvPr/>
          </p:nvSpPr>
          <p:spPr>
            <a:xfrm>
              <a:off x="6105865" y="2433095"/>
              <a:ext cx="571288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dlc.png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DC68CE-58BF-40EB-BE2A-ABEA02143394}"/>
              </a:ext>
            </a:extLst>
          </p:cNvPr>
          <p:cNvGrpSpPr/>
          <p:nvPr/>
        </p:nvGrpSpPr>
        <p:grpSpPr>
          <a:xfrm>
            <a:off x="6996783" y="1159682"/>
            <a:ext cx="833825" cy="1225563"/>
            <a:chOff x="6988535" y="1440546"/>
            <a:chExt cx="833825" cy="1225563"/>
          </a:xfrm>
        </p:grpSpPr>
        <p:sp>
          <p:nvSpPr>
            <p:cNvPr id="187" name="矩形: 圆角 186">
              <a:extLst>
                <a:ext uri="{FF2B5EF4-FFF2-40B4-BE49-F238E27FC236}">
                  <a16:creationId xmlns:a16="http://schemas.microsoft.com/office/drawing/2014/main" id="{C387C2A6-D3C5-4232-8F91-4E234CB81623}"/>
                </a:ext>
              </a:extLst>
            </p:cNvPr>
            <p:cNvSpPr/>
            <p:nvPr/>
          </p:nvSpPr>
          <p:spPr>
            <a:xfrm>
              <a:off x="6988535" y="1440546"/>
              <a:ext cx="833825" cy="961942"/>
            </a:xfrm>
            <a:prstGeom prst="roundRect">
              <a:avLst>
                <a:gd name="adj" fmla="val 8772"/>
              </a:avLst>
            </a:prstGeom>
            <a:blipFill dpi="0" rotWithShape="1">
              <a:blip r:embed="rId42"/>
              <a:srcRect/>
              <a:stretch>
                <a:fillRect l="-50000" t="-2000" r="-50000" b="-1"/>
              </a:stretch>
            </a:blip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8E19C2CC-DFF2-4E35-8036-C6653F5AAAD8}"/>
                </a:ext>
              </a:extLst>
            </p:cNvPr>
            <p:cNvSpPr txBox="1"/>
            <p:nvPr/>
          </p:nvSpPr>
          <p:spPr>
            <a:xfrm>
              <a:off x="7024424" y="2433095"/>
              <a:ext cx="762046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nature.png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4AD74CD-8A66-4432-B3B0-F55A07F9981C}"/>
              </a:ext>
            </a:extLst>
          </p:cNvPr>
          <p:cNvGrpSpPr/>
          <p:nvPr/>
        </p:nvGrpSpPr>
        <p:grpSpPr>
          <a:xfrm>
            <a:off x="8010721" y="1155663"/>
            <a:ext cx="833825" cy="1224561"/>
            <a:chOff x="8010721" y="1155663"/>
            <a:chExt cx="833825" cy="1224561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D76520CE-70F7-4EC6-B76D-BCEBB98E0C4D}"/>
                </a:ext>
              </a:extLst>
            </p:cNvPr>
            <p:cNvGrpSpPr/>
            <p:nvPr/>
          </p:nvGrpSpPr>
          <p:grpSpPr>
            <a:xfrm>
              <a:off x="8010721" y="1155663"/>
              <a:ext cx="833825" cy="1224561"/>
              <a:chOff x="2919327" y="1395828"/>
              <a:chExt cx="833825" cy="1224561"/>
            </a:xfrm>
          </p:grpSpPr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DD3092CA-3D68-43A7-A19A-E608D25F4191}"/>
                  </a:ext>
                </a:extLst>
              </p:cNvPr>
              <p:cNvGrpSpPr/>
              <p:nvPr/>
            </p:nvGrpSpPr>
            <p:grpSpPr>
              <a:xfrm>
                <a:off x="2919327" y="1395828"/>
                <a:ext cx="833825" cy="961943"/>
                <a:chOff x="2919327" y="1388208"/>
                <a:chExt cx="833825" cy="961943"/>
              </a:xfrm>
            </p:grpSpPr>
            <p:sp>
              <p:nvSpPr>
                <p:cNvPr id="198" name="矩形: 圆角 197">
                  <a:extLst>
                    <a:ext uri="{FF2B5EF4-FFF2-40B4-BE49-F238E27FC236}">
                      <a16:creationId xmlns:a16="http://schemas.microsoft.com/office/drawing/2014/main" id="{DEE8048E-FCFB-4B41-99C8-5AFA90448981}"/>
                    </a:ext>
                  </a:extLst>
                </p:cNvPr>
                <p:cNvSpPr/>
                <p:nvPr/>
              </p:nvSpPr>
              <p:spPr>
                <a:xfrm>
                  <a:off x="2919327" y="1388208"/>
                  <a:ext cx="833825" cy="961943"/>
                </a:xfrm>
                <a:prstGeom prst="roundRect">
                  <a:avLst>
                    <a:gd name="adj" fmla="val 10879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00" name="文本框 199">
                  <a:extLst>
                    <a:ext uri="{FF2B5EF4-FFF2-40B4-BE49-F238E27FC236}">
                      <a16:creationId xmlns:a16="http://schemas.microsoft.com/office/drawing/2014/main" id="{B15AA274-2F81-4E78-B4B1-21134397B66E}"/>
                    </a:ext>
                  </a:extLst>
                </p:cNvPr>
                <p:cNvSpPr txBox="1"/>
                <p:nvPr/>
              </p:nvSpPr>
              <p:spPr>
                <a:xfrm>
                  <a:off x="3135508" y="1981951"/>
                  <a:ext cx="415797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MP4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</p:grp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085EAEFD-8065-4EF3-BA1A-F63E4F560A15}"/>
                  </a:ext>
                </a:extLst>
              </p:cNvPr>
              <p:cNvSpPr txBox="1"/>
              <p:nvPr/>
            </p:nvSpPr>
            <p:spPr>
              <a:xfrm>
                <a:off x="2986637" y="2387375"/>
                <a:ext cx="673880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璃月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.mp4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endParaRPr>
              </a:p>
            </p:txBody>
          </p:sp>
        </p:grp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8AC37F5-BF7D-413C-95C5-1B17A43D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258589" y="1370156"/>
              <a:ext cx="338088" cy="338088"/>
            </a:xfrm>
            <a:prstGeom prst="rect">
              <a:avLst/>
            </a:prstGeom>
          </p:spPr>
        </p:pic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D89BF6ED-8F5C-4A42-B862-F4AAE3068806}"/>
              </a:ext>
            </a:extLst>
          </p:cNvPr>
          <p:cNvGrpSpPr/>
          <p:nvPr/>
        </p:nvGrpSpPr>
        <p:grpSpPr>
          <a:xfrm>
            <a:off x="8912777" y="1159411"/>
            <a:ext cx="1020129" cy="1224561"/>
            <a:chOff x="7904911" y="1155663"/>
            <a:chExt cx="1020129" cy="1224561"/>
          </a:xfrm>
        </p:grpSpPr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E7594945-FE18-4187-97AB-7FEC0EC6C32C}"/>
                </a:ext>
              </a:extLst>
            </p:cNvPr>
            <p:cNvGrpSpPr/>
            <p:nvPr/>
          </p:nvGrpSpPr>
          <p:grpSpPr>
            <a:xfrm>
              <a:off x="7904911" y="1155663"/>
              <a:ext cx="1020129" cy="1224561"/>
              <a:chOff x="2813517" y="1395828"/>
              <a:chExt cx="1020129" cy="1224561"/>
            </a:xfrm>
          </p:grpSpPr>
          <p:grpSp>
            <p:nvGrpSpPr>
              <p:cNvPr id="205" name="组合 204">
                <a:extLst>
                  <a:ext uri="{FF2B5EF4-FFF2-40B4-BE49-F238E27FC236}">
                    <a16:creationId xmlns:a16="http://schemas.microsoft.com/office/drawing/2014/main" id="{42BB2C1D-51D3-4C3E-9719-12D42A965884}"/>
                  </a:ext>
                </a:extLst>
              </p:cNvPr>
              <p:cNvGrpSpPr/>
              <p:nvPr/>
            </p:nvGrpSpPr>
            <p:grpSpPr>
              <a:xfrm>
                <a:off x="2919327" y="1395828"/>
                <a:ext cx="833825" cy="961943"/>
                <a:chOff x="2919327" y="1388208"/>
                <a:chExt cx="833825" cy="961943"/>
              </a:xfrm>
            </p:grpSpPr>
            <p:sp>
              <p:nvSpPr>
                <p:cNvPr id="210" name="矩形: 圆角 209">
                  <a:extLst>
                    <a:ext uri="{FF2B5EF4-FFF2-40B4-BE49-F238E27FC236}">
                      <a16:creationId xmlns:a16="http://schemas.microsoft.com/office/drawing/2014/main" id="{92AC807C-9593-4143-B04A-0434272F8EC4}"/>
                    </a:ext>
                  </a:extLst>
                </p:cNvPr>
                <p:cNvSpPr/>
                <p:nvPr/>
              </p:nvSpPr>
              <p:spPr>
                <a:xfrm>
                  <a:off x="2919327" y="1388208"/>
                  <a:ext cx="833825" cy="961943"/>
                </a:xfrm>
                <a:prstGeom prst="roundRect">
                  <a:avLst>
                    <a:gd name="adj" fmla="val 10879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8CBC838E-D45B-490E-900B-9D61F0054521}"/>
                    </a:ext>
                  </a:extLst>
                </p:cNvPr>
                <p:cNvSpPr txBox="1"/>
                <p:nvPr/>
              </p:nvSpPr>
              <p:spPr>
                <a:xfrm>
                  <a:off x="3135508" y="1981951"/>
                  <a:ext cx="415797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MP3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</p:grpSp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910DF7AA-4B28-42F3-B9D6-7A6FD7625139}"/>
                  </a:ext>
                </a:extLst>
              </p:cNvPr>
              <p:cNvSpPr txBox="1"/>
              <p:nvPr/>
            </p:nvSpPr>
            <p:spPr>
              <a:xfrm>
                <a:off x="2813517" y="2387375"/>
                <a:ext cx="1020129" cy="23301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风与异乡人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</a:rPr>
                  <a:t>.mp3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endParaRPr>
              </a:p>
            </p:txBody>
          </p:sp>
        </p:grpSp>
        <p:pic>
          <p:nvPicPr>
            <p:cNvPr id="204" name="图形 203">
              <a:extLst>
                <a:ext uri="{FF2B5EF4-FFF2-40B4-BE49-F238E27FC236}">
                  <a16:creationId xmlns:a16="http://schemas.microsoft.com/office/drawing/2014/main" id="{751E4FA7-0BE1-4CE5-AB22-D4E1D532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258589" y="1370156"/>
              <a:ext cx="338088" cy="338088"/>
            </a:xfrm>
            <a:prstGeom prst="rect">
              <a:avLst/>
            </a:prstGeom>
          </p:spPr>
        </p:pic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166FF61-A4D2-4486-A69A-EB3298EC93F9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112" name="图形 111">
              <a:hlinkClick r:id="rId45" action="ppaction://hlinksldjump"/>
              <a:extLst>
                <a:ext uri="{FF2B5EF4-FFF2-40B4-BE49-F238E27FC236}">
                  <a16:creationId xmlns:a16="http://schemas.microsoft.com/office/drawing/2014/main" id="{3564DB60-5856-4508-A8FC-091FA323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40" name="文本框 139">
              <a:hlinkClick r:id="rId45" action="ppaction://hlinksldjump"/>
              <a:extLst>
                <a:ext uri="{FF2B5EF4-FFF2-40B4-BE49-F238E27FC236}">
                  <a16:creationId xmlns:a16="http://schemas.microsoft.com/office/drawing/2014/main" id="{EBC1DFE2-00FA-4CEF-A5A5-397956DA428E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35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496 L -3.54167E-6 -4.8148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496 L 1.45833E-6 -4.8148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1401F4A3-E6BC-4241-8AC9-B6FE80D40410}"/>
              </a:ext>
            </a:extLst>
          </p:cNvPr>
          <p:cNvSpPr/>
          <p:nvPr/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C3B6D1F-D6C0-4357-ABED-DB5D6C06B7FF}"/>
              </a:ext>
            </a:extLst>
          </p:cNvPr>
          <p:cNvGrpSpPr/>
          <p:nvPr/>
        </p:nvGrpSpPr>
        <p:grpSpPr>
          <a:xfrm>
            <a:off x="11130768" y="6424709"/>
            <a:ext cx="871053" cy="230832"/>
            <a:chOff x="11590453" y="6518309"/>
            <a:chExt cx="953004" cy="252549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F79A7ECF-29AD-40AC-9F81-3FC56F6D3CD8}"/>
                </a:ext>
              </a:extLst>
            </p:cNvPr>
            <p:cNvSpPr txBox="1"/>
            <p:nvPr/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05" name="图形 29">
              <a:extLst>
                <a:ext uri="{FF2B5EF4-FFF2-40B4-BE49-F238E27FC236}">
                  <a16:creationId xmlns:a16="http://schemas.microsoft.com/office/drawing/2014/main" id="{77803EF7-53EA-4515-A950-8ACE6BC656EF}"/>
                </a:ext>
              </a:extLst>
            </p:cNvPr>
            <p:cNvSpPr/>
            <p:nvPr/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06" name="图形 42">
              <a:extLst>
                <a:ext uri="{FF2B5EF4-FFF2-40B4-BE49-F238E27FC236}">
                  <a16:creationId xmlns:a16="http://schemas.microsoft.com/office/drawing/2014/main" id="{137A2417-F0BE-4804-A018-7F1F0F104F9C}"/>
                </a:ext>
              </a:extLst>
            </p:cNvPr>
            <p:cNvSpPr/>
            <p:nvPr/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/boot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163572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hlinkClick r:id="rId18" action="ppaction://hlinksldjump"/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62E9F63-D887-4ED1-9DFB-2BE836156E04}"/>
              </a:ext>
            </a:extLst>
          </p:cNvPr>
          <p:cNvGrpSpPr/>
          <p:nvPr/>
        </p:nvGrpSpPr>
        <p:grpSpPr>
          <a:xfrm>
            <a:off x="2919327" y="703656"/>
            <a:ext cx="8832294" cy="307778"/>
            <a:chOff x="2919327" y="680506"/>
            <a:chExt cx="8832294" cy="307778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55DBCCD7-9D4A-4847-BEBA-8C4AA5D4CFF8}"/>
                </a:ext>
              </a:extLst>
            </p:cNvPr>
            <p:cNvGrpSpPr/>
            <p:nvPr/>
          </p:nvGrpSpPr>
          <p:grpSpPr>
            <a:xfrm>
              <a:off x="2919327" y="680506"/>
              <a:ext cx="8832294" cy="307778"/>
              <a:chOff x="2967049" y="661907"/>
              <a:chExt cx="6745882" cy="235073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9FD496BA-13DE-4DE5-8CB7-3277E3554DFC}"/>
                  </a:ext>
                </a:extLst>
              </p:cNvPr>
              <p:cNvGrpSpPr/>
              <p:nvPr/>
            </p:nvGrpSpPr>
            <p:grpSpPr>
              <a:xfrm>
                <a:off x="2967049" y="661907"/>
                <a:ext cx="6745882" cy="235073"/>
                <a:chOff x="2792252" y="1520539"/>
                <a:chExt cx="10675945" cy="372023"/>
              </a:xfrm>
            </p:grpSpPr>
            <p:sp>
              <p:nvSpPr>
                <p:cNvPr id="153" name="PA-圆角矩形 185">
                  <a:extLst>
                    <a:ext uri="{FF2B5EF4-FFF2-40B4-BE49-F238E27FC236}">
                      <a16:creationId xmlns:a16="http://schemas.microsoft.com/office/drawing/2014/main" id="{40E8F72E-6217-4710-9ACB-EE6BF48999D4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792252" y="1520539"/>
                  <a:ext cx="10675945" cy="372023"/>
                </a:xfrm>
                <a:prstGeom prst="roundRect">
                  <a:avLst>
                    <a:gd name="adj" fmla="val 16556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55" name="图形 154">
                  <a:extLst>
                    <a:ext uri="{FF2B5EF4-FFF2-40B4-BE49-F238E27FC236}">
                      <a16:creationId xmlns:a16="http://schemas.microsoft.com/office/drawing/2014/main" id="{61ECBDEF-6B8C-4A10-B4BF-0918F96E8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3265" y="1623969"/>
                  <a:ext cx="163442" cy="163441"/>
                </a:xfrm>
                <a:prstGeom prst="rect">
                  <a:avLst/>
                </a:prstGeom>
              </p:spPr>
            </p:pic>
          </p:grpSp>
          <p:pic>
            <p:nvPicPr>
              <p:cNvPr id="97" name="图形 96">
                <a:extLst>
                  <a:ext uri="{FF2B5EF4-FFF2-40B4-BE49-F238E27FC236}">
                    <a16:creationId xmlns:a16="http://schemas.microsoft.com/office/drawing/2014/main" id="{8D32FDC4-6909-43E6-8E97-C6E620A0C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75802" y="729167"/>
                <a:ext cx="90366" cy="103275"/>
              </a:xfrm>
              <a:prstGeom prst="rect">
                <a:avLst/>
              </a:prstGeom>
            </p:spPr>
          </p:pic>
          <p:pic>
            <p:nvPicPr>
              <p:cNvPr id="101" name="图形 100">
                <a:extLst>
                  <a:ext uri="{FF2B5EF4-FFF2-40B4-BE49-F238E27FC236}">
                    <a16:creationId xmlns:a16="http://schemas.microsoft.com/office/drawing/2014/main" id="{42B83CC2-78D5-4BF3-869B-73891350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3490380" y="725808"/>
                <a:ext cx="77457" cy="103275"/>
              </a:xfrm>
              <a:prstGeom prst="rect">
                <a:avLst/>
              </a:prstGeom>
            </p:spPr>
          </p:pic>
          <p:pic>
            <p:nvPicPr>
              <p:cNvPr id="146" name="图形 145">
                <a:extLst>
                  <a:ext uri="{FF2B5EF4-FFF2-40B4-BE49-F238E27FC236}">
                    <a16:creationId xmlns:a16="http://schemas.microsoft.com/office/drawing/2014/main" id="{76B8C6FF-50EA-4A96-A589-B4F6F52EF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689823" y="722405"/>
                <a:ext cx="92034" cy="105182"/>
              </a:xfrm>
              <a:prstGeom prst="rect">
                <a:avLst/>
              </a:prstGeom>
            </p:spPr>
          </p:pic>
          <p:pic>
            <p:nvPicPr>
              <p:cNvPr id="151" name="图形 150">
                <a:extLst>
                  <a:ext uri="{FF2B5EF4-FFF2-40B4-BE49-F238E27FC236}">
                    <a16:creationId xmlns:a16="http://schemas.microsoft.com/office/drawing/2014/main" id="{EF6D4E94-9F83-4AAC-AB38-07F1AAB42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904216" y="722266"/>
                <a:ext cx="105321" cy="105321"/>
              </a:xfrm>
              <a:prstGeom prst="rect">
                <a:avLst/>
              </a:prstGeom>
            </p:spPr>
          </p:pic>
          <p:pic>
            <p:nvPicPr>
              <p:cNvPr id="152" name="图形 151">
                <a:extLst>
                  <a:ext uri="{FF2B5EF4-FFF2-40B4-BE49-F238E27FC236}">
                    <a16:creationId xmlns:a16="http://schemas.microsoft.com/office/drawing/2014/main" id="{EE8D32AF-C645-448D-9EB2-FE1C6675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129148" y="718801"/>
                <a:ext cx="98738" cy="105321"/>
              </a:xfrm>
              <a:prstGeom prst="rect">
                <a:avLst/>
              </a:prstGeom>
            </p:spPr>
          </p:pic>
        </p:grpSp>
        <p:pic>
          <p:nvPicPr>
            <p:cNvPr id="95" name="图形 94">
              <a:extLst>
                <a:ext uri="{FF2B5EF4-FFF2-40B4-BE49-F238E27FC236}">
                  <a16:creationId xmlns:a16="http://schemas.microsoft.com/office/drawing/2014/main" id="{62D00CCA-3E75-4544-8261-CC70E01C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00804" y="754997"/>
              <a:ext cx="135216" cy="135216"/>
            </a:xfrm>
            <a:prstGeom prst="rect">
              <a:avLst/>
            </a:prstGeom>
          </p:spPr>
        </p:pic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C1660D6-A5F1-4CD0-9A23-79BF243FB3BB}"/>
              </a:ext>
            </a:extLst>
          </p:cNvPr>
          <p:cNvGrpSpPr/>
          <p:nvPr/>
        </p:nvGrpSpPr>
        <p:grpSpPr>
          <a:xfrm>
            <a:off x="2937735" y="1160684"/>
            <a:ext cx="833825" cy="1224561"/>
            <a:chOff x="2919327" y="1395828"/>
            <a:chExt cx="833825" cy="1224561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4727B7F1-5BEC-4C5A-97B6-467555AA1A3D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0" name="矩形: 圆角 169">
                <a:extLst>
                  <a:ext uri="{FF2B5EF4-FFF2-40B4-BE49-F238E27FC236}">
                    <a16:creationId xmlns:a16="http://schemas.microsoft.com/office/drawing/2014/main" id="{2F8EB1E2-2F6C-4BE7-96B3-DBE882F65B51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0E2DACA6-0A5C-4547-BD37-E2F6373DAEA4}"/>
                  </a:ext>
                </a:extLst>
              </p:cNvPr>
              <p:cNvGrpSpPr/>
              <p:nvPr/>
            </p:nvGrpSpPr>
            <p:grpSpPr>
              <a:xfrm>
                <a:off x="3151538" y="1590518"/>
                <a:ext cx="383736" cy="624447"/>
                <a:chOff x="3151538" y="1620998"/>
                <a:chExt cx="383736" cy="624447"/>
              </a:xfrm>
            </p:grpSpPr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EE5C7290-BD10-4B02-AC4C-B1B31D387C3E}"/>
                    </a:ext>
                  </a:extLst>
                </p:cNvPr>
                <p:cNvSpPr txBox="1"/>
                <p:nvPr/>
              </p:nvSpPr>
              <p:spPr>
                <a:xfrm>
                  <a:off x="3151538" y="2012431"/>
                  <a:ext cx="383736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ea typeface="+mj-ea"/>
                    </a:rPr>
                    <a:t>SYS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73" name="图形 172">
                  <a:extLst>
                    <a:ext uri="{FF2B5EF4-FFF2-40B4-BE49-F238E27FC236}">
                      <a16:creationId xmlns:a16="http://schemas.microsoft.com/office/drawing/2014/main" id="{49486CAC-CA80-425E-992D-3575F599D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3214D2F3-463B-45BB-876C-D62BE55C7A9B}"/>
                </a:ext>
              </a:extLst>
            </p:cNvPr>
            <p:cNvSpPr txBox="1"/>
            <p:nvPr/>
          </p:nvSpPr>
          <p:spPr>
            <a:xfrm>
              <a:off x="2979420" y="2387375"/>
              <a:ext cx="688307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l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</a:rPr>
                <a:t>itmus.sys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205D362-EA2F-41B2-8BD0-06CADC9CF087}"/>
              </a:ext>
            </a:extLst>
          </p:cNvPr>
          <p:cNvGrpSpPr/>
          <p:nvPr/>
        </p:nvGrpSpPr>
        <p:grpSpPr>
          <a:xfrm>
            <a:off x="3953321" y="1160684"/>
            <a:ext cx="833825" cy="1224561"/>
            <a:chOff x="2919327" y="1395828"/>
            <a:chExt cx="833825" cy="1224561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BE3BB8B-1FE9-4184-B3BE-623AAEF7E28A}"/>
                </a:ext>
              </a:extLst>
            </p:cNvPr>
            <p:cNvGrpSpPr/>
            <p:nvPr/>
          </p:nvGrpSpPr>
          <p:grpSpPr>
            <a:xfrm>
              <a:off x="2919327" y="1395828"/>
              <a:ext cx="833825" cy="961943"/>
              <a:chOff x="2919327" y="1388208"/>
              <a:chExt cx="833825" cy="961943"/>
            </a:xfrm>
          </p:grpSpPr>
          <p:sp>
            <p:nvSpPr>
              <p:cNvPr id="177" name="矩形: 圆角 176">
                <a:extLst>
                  <a:ext uri="{FF2B5EF4-FFF2-40B4-BE49-F238E27FC236}">
                    <a16:creationId xmlns:a16="http://schemas.microsoft.com/office/drawing/2014/main" id="{6B773954-A3AA-4D05-BD3E-9331E7C3D9BB}"/>
                  </a:ext>
                </a:extLst>
              </p:cNvPr>
              <p:cNvSpPr/>
              <p:nvPr/>
            </p:nvSpPr>
            <p:spPr>
              <a:xfrm>
                <a:off x="2919327" y="1388208"/>
                <a:ext cx="833825" cy="961943"/>
              </a:xfrm>
              <a:prstGeom prst="roundRect">
                <a:avLst>
                  <a:gd name="adj" fmla="val 10879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602A0536-2425-492A-B318-2765590AB8AB}"/>
                  </a:ext>
                </a:extLst>
              </p:cNvPr>
              <p:cNvGrpSpPr/>
              <p:nvPr/>
            </p:nvGrpSpPr>
            <p:grpSpPr>
              <a:xfrm>
                <a:off x="3142721" y="1590518"/>
                <a:ext cx="401370" cy="624447"/>
                <a:chOff x="3142721" y="1620998"/>
                <a:chExt cx="401370" cy="624447"/>
              </a:xfrm>
            </p:grpSpPr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DEBB69F5-075F-48E3-97F6-EC494555835F}"/>
                    </a:ext>
                  </a:extLst>
                </p:cNvPr>
                <p:cNvSpPr txBox="1"/>
                <p:nvPr/>
              </p:nvSpPr>
              <p:spPr>
                <a:xfrm>
                  <a:off x="3142721" y="2012431"/>
                  <a:ext cx="401370" cy="23301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900" dirty="0">
                      <a:solidFill>
                        <a:srgbClr val="026EFF"/>
                      </a:solidFill>
                      <a:ea typeface="+mj-ea"/>
                    </a:rPr>
                    <a:t>BSK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ea typeface="+mj-ea"/>
                  </a:endParaRPr>
                </a:p>
              </p:txBody>
            </p:sp>
            <p:pic>
              <p:nvPicPr>
                <p:cNvPr id="180" name="图形 179">
                  <a:extLst>
                    <a:ext uri="{FF2B5EF4-FFF2-40B4-BE49-F238E27FC236}">
                      <a16:creationId xmlns:a16="http://schemas.microsoft.com/office/drawing/2014/main" id="{7B460CC2-B81F-4785-9B78-003B7685B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980" y="1620998"/>
                  <a:ext cx="254848" cy="339797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5B27CD68-C095-4495-A8CC-02FB48654386}"/>
                </a:ext>
              </a:extLst>
            </p:cNvPr>
            <p:cNvSpPr txBox="1"/>
            <p:nvPr/>
          </p:nvSpPr>
          <p:spPr>
            <a:xfrm>
              <a:off x="2993849" y="2387375"/>
              <a:ext cx="659453" cy="23301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>
                  <a:ea typeface="+mj-ea"/>
                </a:rPr>
                <a:t>w</a:t>
              </a: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j-ea"/>
                </a:rPr>
                <a:t>ssb.bsk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71A5DEE-AD02-481D-BF4F-B4A3339E0FF4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99" name="PA-Graphic 14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02A758-0874-42A4-BF96-FA393E26437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108" name="文本框 107">
              <a:hlinkClick r:id="rId37" action="ppaction://hlinksldjump"/>
              <a:extLst>
                <a:ext uri="{FF2B5EF4-FFF2-40B4-BE49-F238E27FC236}">
                  <a16:creationId xmlns:a16="http://schemas.microsoft.com/office/drawing/2014/main" id="{CED0F4D4-35D3-45D8-BFE7-CAAF30A395C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77C3648-9A2F-4E01-B98E-49545729CDBB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140" name="图形 139">
              <a:hlinkClick r:id="rId40" action="ppaction://hlinksldjump"/>
              <a:extLst>
                <a:ext uri="{FF2B5EF4-FFF2-40B4-BE49-F238E27FC236}">
                  <a16:creationId xmlns:a16="http://schemas.microsoft.com/office/drawing/2014/main" id="{1980E50E-2772-4A9F-9C51-1712D4B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41" name="文本框 140">
              <a:hlinkClick r:id="rId40" action="ppaction://hlinksldjump"/>
              <a:extLst>
                <a:ext uri="{FF2B5EF4-FFF2-40B4-BE49-F238E27FC236}">
                  <a16:creationId xmlns:a16="http://schemas.microsoft.com/office/drawing/2014/main" id="{66967A4D-68EE-4867-8563-CC79BC857022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16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3496 L -2.08333E-7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3496 L -3.54167E-6 -4.8148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文件</a:t>
            </a:r>
          </a:p>
        </p:txBody>
      </p:sp>
      <p:sp>
        <p:nvSpPr>
          <p:cNvPr id="107" name="PA-文本框 145">
            <a:extLst>
              <a:ext uri="{FF2B5EF4-FFF2-40B4-BE49-F238E27FC236}">
                <a16:creationId xmlns:a16="http://schemas.microsoft.com/office/drawing/2014/main" id="{2C8D39D4-45EB-418D-89AD-3431158EDB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阿里云盘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B56362-99F9-43CB-BA80-98A2D097C5D3}"/>
              </a:ext>
            </a:extLst>
          </p:cNvPr>
          <p:cNvSpPr/>
          <p:nvPr/>
        </p:nvSpPr>
        <p:spPr>
          <a:xfrm>
            <a:off x="303693" y="21102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12910D-9E3B-4641-9971-E2F04BE9BF86}"/>
              </a:ext>
            </a:extLst>
          </p:cNvPr>
          <p:cNvGrpSpPr/>
          <p:nvPr/>
        </p:nvGrpSpPr>
        <p:grpSpPr>
          <a:xfrm>
            <a:off x="422413" y="1209242"/>
            <a:ext cx="684938" cy="338554"/>
            <a:chOff x="422413" y="1209242"/>
            <a:chExt cx="684938" cy="338554"/>
          </a:xfrm>
        </p:grpSpPr>
        <p:sp>
          <p:nvSpPr>
            <p:cNvPr id="88" name="文本框 87">
              <a:hlinkClick r:id="rId17" action="ppaction://hlinksldjump"/>
              <a:extLst>
                <a:ext uri="{FF2B5EF4-FFF2-40B4-BE49-F238E27FC236}">
                  <a16:creationId xmlns:a16="http://schemas.microsoft.com/office/drawing/2014/main" id="{A1271357-2860-47C9-9451-F26D80668CA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/home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家驱动器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9" name="PA-Graphic 26">
              <a:hlinkClick r:id="rId17" action="ppaction://hlinksldjump"/>
              <a:extLst>
                <a:ext uri="{FF2B5EF4-FFF2-40B4-BE49-F238E27FC236}">
                  <a16:creationId xmlns:a16="http://schemas.microsoft.com/office/drawing/2014/main" id="{4B078D09-A457-41E6-9AFA-4E718EEA40E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15723A-2F1B-4A8A-9471-CA52BFF655CD}"/>
              </a:ext>
            </a:extLst>
          </p:cNvPr>
          <p:cNvGrpSpPr/>
          <p:nvPr/>
        </p:nvGrpSpPr>
        <p:grpSpPr>
          <a:xfrm>
            <a:off x="422413" y="1690132"/>
            <a:ext cx="1223547" cy="338554"/>
            <a:chOff x="422413" y="1209242"/>
            <a:chExt cx="1223547" cy="338554"/>
          </a:xfrm>
        </p:grpSpPr>
        <p:sp>
          <p:nvSpPr>
            <p:cNvPr id="91" name="文本框 90">
              <a:hlinkClick r:id="rId20" action="ppaction://hlinksldjump"/>
              <a:extLst>
                <a:ext uri="{FF2B5EF4-FFF2-40B4-BE49-F238E27FC236}">
                  <a16:creationId xmlns:a16="http://schemas.microsoft.com/office/drawing/2014/main" id="{C44F6C7A-6BB1-4A8E-A00C-BF9C0BDAC4C9}"/>
                </a:ext>
              </a:extLst>
            </p:cNvPr>
            <p:cNvSpPr txBox="1"/>
            <p:nvPr/>
          </p:nvSpPr>
          <p:spPr>
            <a:xfrm>
              <a:off x="563612" y="120924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/boot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不知道干什么的驱动器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92" name="PA-Graphic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CD61FB79-48FF-447A-BE70-A9D61E9D6CB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2413" y="1352044"/>
              <a:ext cx="141199" cy="52949"/>
            </a:xfrm>
            <a:prstGeom prst="rect">
              <a:avLst/>
            </a:prstGeom>
          </p:spPr>
        </p:pic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71A5DEE-AD02-481D-BF4F-B4A3339E0FF4}"/>
              </a:ext>
            </a:extLst>
          </p:cNvPr>
          <p:cNvGrpSpPr/>
          <p:nvPr/>
        </p:nvGrpSpPr>
        <p:grpSpPr>
          <a:xfrm>
            <a:off x="438733" y="720501"/>
            <a:ext cx="1117458" cy="338554"/>
            <a:chOff x="438733" y="720501"/>
            <a:chExt cx="1117458" cy="338554"/>
          </a:xfrm>
        </p:grpSpPr>
        <p:pic>
          <p:nvPicPr>
            <p:cNvPr id="99" name="PA-Graphic 14">
              <a:hlinkClick r:id="rId21" action="ppaction://hlinksldjump"/>
              <a:extLst>
                <a:ext uri="{FF2B5EF4-FFF2-40B4-BE49-F238E27FC236}">
                  <a16:creationId xmlns:a16="http://schemas.microsoft.com/office/drawing/2014/main" id="{9D02A758-0874-42A4-BF96-FA393E26437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38733" y="834395"/>
              <a:ext cx="126589" cy="110765"/>
            </a:xfrm>
            <a:prstGeom prst="rect">
              <a:avLst/>
            </a:prstGeom>
          </p:spPr>
        </p:pic>
        <p:sp>
          <p:nvSpPr>
            <p:cNvPr id="108" name="文本框 107">
              <a:hlinkClick r:id="rId21" action="ppaction://hlinksldjump"/>
              <a:extLst>
                <a:ext uri="{FF2B5EF4-FFF2-40B4-BE49-F238E27FC236}">
                  <a16:creationId xmlns:a16="http://schemas.microsoft.com/office/drawing/2014/main" id="{CED0F4D4-35D3-45D8-BFE7-CAAF30A395C3}"/>
                </a:ext>
              </a:extLst>
            </p:cNvPr>
            <p:cNvSpPr txBox="1"/>
            <p:nvPr/>
          </p:nvSpPr>
          <p:spPr>
            <a:xfrm>
              <a:off x="563612" y="72050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主页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查看最近和推荐文件</a:t>
              </a:r>
            </a:p>
          </p:txBody>
        </p:sp>
      </p:grp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加载项 1" title="Web Viewer">
                <a:extLst>
                  <a:ext uri="{FF2B5EF4-FFF2-40B4-BE49-F238E27FC236}">
                    <a16:creationId xmlns:a16="http://schemas.microsoft.com/office/drawing/2014/main" id="{649FDA12-1D17-4808-9EBD-793B135DEA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73940"/>
                  </p:ext>
                </p:extLst>
              </p:nvPr>
            </p:nvGraphicFramePr>
            <p:xfrm>
              <a:off x="2899856" y="708408"/>
              <a:ext cx="8899487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4"/>
              </a:graphicData>
            </a:graphic>
          </p:graphicFrame>
        </mc:Choice>
        <mc:Fallback>
          <p:pic>
            <p:nvPicPr>
              <p:cNvPr id="2" name="加载项 1" title="Web Viewer">
                <a:extLst>
                  <a:ext uri="{FF2B5EF4-FFF2-40B4-BE49-F238E27FC236}">
                    <a16:creationId xmlns:a16="http://schemas.microsoft.com/office/drawing/2014/main" id="{649FDA12-1D17-4808-9EBD-793B135DEA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99856" y="708408"/>
                <a:ext cx="8899487" cy="51435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6FD5E3A5-6D9E-45F7-BCAF-412872C2A613}"/>
              </a:ext>
            </a:extLst>
          </p:cNvPr>
          <p:cNvGrpSpPr/>
          <p:nvPr/>
        </p:nvGrpSpPr>
        <p:grpSpPr>
          <a:xfrm>
            <a:off x="431614" y="2174048"/>
            <a:ext cx="778329" cy="338554"/>
            <a:chOff x="431614" y="2174048"/>
            <a:chExt cx="778329" cy="338554"/>
          </a:xfrm>
        </p:grpSpPr>
        <p:pic>
          <p:nvPicPr>
            <p:cNvPr id="86" name="图形 85">
              <a:hlinkClick r:id="rId26" action="ppaction://hlinksldjump"/>
              <a:extLst>
                <a:ext uri="{FF2B5EF4-FFF2-40B4-BE49-F238E27FC236}">
                  <a16:creationId xmlns:a16="http://schemas.microsoft.com/office/drawing/2014/main" id="{F83B072C-32BA-400A-9D4D-849E5B42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1614" y="2297953"/>
              <a:ext cx="131991" cy="90744"/>
            </a:xfrm>
            <a:prstGeom prst="rect">
              <a:avLst/>
            </a:prstGeom>
          </p:spPr>
        </p:pic>
        <p:sp>
          <p:nvSpPr>
            <p:cNvPr id="109" name="文本框 108">
              <a:hlinkClick r:id="rId26" action="ppaction://hlinksldjump"/>
              <a:extLst>
                <a:ext uri="{FF2B5EF4-FFF2-40B4-BE49-F238E27FC236}">
                  <a16:creationId xmlns:a16="http://schemas.microsoft.com/office/drawing/2014/main" id="{8C401D2F-F097-49D1-82C4-402CF31F81DF}"/>
                </a:ext>
              </a:extLst>
            </p:cNvPr>
            <p:cNvSpPr txBox="1"/>
            <p:nvPr/>
          </p:nvSpPr>
          <p:spPr>
            <a:xfrm>
              <a:off x="563612" y="2174048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阿里云盘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在线文件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074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E130DD88-A2F8-4089-BA15-77D53705B984}"/>
              </a:ext>
            </a:extLst>
          </p:cNvPr>
          <p:cNvSpPr/>
          <p:nvPr/>
        </p:nvSpPr>
        <p:spPr>
          <a:xfrm>
            <a:off x="4144915" y="6366572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C266AF9E-F32F-40DA-9A43-4EC35BD1AB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7563" y="2703284"/>
            <a:ext cx="676858" cy="676858"/>
          </a:xfrm>
          <a:prstGeom prst="rect">
            <a:avLst/>
          </a:prstGeom>
        </p:spPr>
      </p:pic>
      <p:sp>
        <p:nvSpPr>
          <p:cNvPr id="54" name="PA-圆角矩形 107">
            <a:extLst>
              <a:ext uri="{FF2B5EF4-FFF2-40B4-BE49-F238E27FC236}">
                <a16:creationId xmlns:a16="http://schemas.microsoft.com/office/drawing/2014/main" id="{26170481-C5D0-4322-9D5D-15B161D9ED9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42689" y="6366571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5" name="PA-圆角矩形 50">
            <a:extLst>
              <a:ext uri="{FF2B5EF4-FFF2-40B4-BE49-F238E27FC236}">
                <a16:creationId xmlns:a16="http://schemas.microsoft.com/office/drawing/2014/main" id="{B7A31F26-ED65-4FBA-BA63-6E513699D20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239584" y="6632534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57" name="图形 56">
            <a:extLst>
              <a:ext uri="{FF2B5EF4-FFF2-40B4-BE49-F238E27FC236}">
                <a16:creationId xmlns:a16="http://schemas.microsoft.com/office/drawing/2014/main" id="{AF4512D2-986F-4CA7-8DF9-29DEC9CADD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25421" y="6449487"/>
            <a:ext cx="144229" cy="1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56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2.59259E-6 L -4.375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4.07407E-6 L -3.9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4" grpId="0" animBg="1"/>
          <p:bldP spid="55" grpId="0" animBg="1"/>
          <p:bldP spid="5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56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2.59259E-6 L -4.375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4.07407E-6 L -3.9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4" grpId="0" animBg="1"/>
          <p:bldP spid="55" grpId="0" animBg="1"/>
          <p:bldP spid="55" grpId="1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44535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预报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A07A855-3997-4643-9264-1E9555E26154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80" name="文本框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197" name="图形 196">
              <a:hlinkClick r:id="rId16" action="ppaction://hlinksldjump"/>
              <a:extLst>
                <a:ext uri="{FF2B5EF4-FFF2-40B4-BE49-F238E27FC236}">
                  <a16:creationId xmlns:a16="http://schemas.microsoft.com/office/drawing/2014/main" id="{B0597EF3-40C4-4567-A278-E61FFEEE7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AD08EE-70ED-42CB-AF4F-83203FBAB606}"/>
              </a:ext>
            </a:extLst>
          </p:cNvPr>
          <p:cNvGrpSpPr/>
          <p:nvPr/>
        </p:nvGrpSpPr>
        <p:grpSpPr>
          <a:xfrm>
            <a:off x="2881245" y="683766"/>
            <a:ext cx="1231343" cy="710067"/>
            <a:chOff x="2967049" y="785111"/>
            <a:chExt cx="1231343" cy="71006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C0ACC64-2681-4E8B-8CD5-A3B20A6D8576}"/>
                </a:ext>
              </a:extLst>
            </p:cNvPr>
            <p:cNvSpPr txBox="1"/>
            <p:nvPr/>
          </p:nvSpPr>
          <p:spPr>
            <a:xfrm>
              <a:off x="2967049" y="785111"/>
              <a:ext cx="778075" cy="71006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28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CB541DE-FB65-4206-AF7C-C6FF1FAD3A40}"/>
                </a:ext>
              </a:extLst>
            </p:cNvPr>
            <p:cNvSpPr txBox="1"/>
            <p:nvPr/>
          </p:nvSpPr>
          <p:spPr>
            <a:xfrm>
              <a:off x="3657562" y="873453"/>
              <a:ext cx="540830" cy="525401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℃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>
                  <a:solidFill>
                    <a:prstClr val="black"/>
                  </a:solidFill>
                  <a:latin typeface="+mn-ea"/>
                </a:rPr>
                <a:t>小雨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EB0FF7B-00A3-4038-AD1F-1D54B27EA670}"/>
              </a:ext>
            </a:extLst>
          </p:cNvPr>
          <p:cNvGrpSpPr/>
          <p:nvPr/>
        </p:nvGrpSpPr>
        <p:grpSpPr>
          <a:xfrm>
            <a:off x="4227085" y="750229"/>
            <a:ext cx="1108800" cy="525401"/>
            <a:chOff x="4227085" y="750229"/>
            <a:chExt cx="1108800" cy="525401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C212D18F-37B2-4475-8765-CA4744262515}"/>
                </a:ext>
              </a:extLst>
            </p:cNvPr>
            <p:cNvSpPr/>
            <p:nvPr/>
          </p:nvSpPr>
          <p:spPr>
            <a:xfrm>
              <a:off x="4227085" y="750229"/>
              <a:ext cx="1108800" cy="525401"/>
            </a:xfrm>
            <a:prstGeom prst="roundRect">
              <a:avLst>
                <a:gd name="adj" fmla="val 16024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4203FC5-29C2-48C0-8393-14D4FBDA39B6}"/>
                </a:ext>
              </a:extLst>
            </p:cNvPr>
            <p:cNvSpPr txBox="1"/>
            <p:nvPr/>
          </p:nvSpPr>
          <p:spPr>
            <a:xfrm>
              <a:off x="4267782" y="993126"/>
              <a:ext cx="927155" cy="217625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海州区 巨龙南路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2C07E36-37AD-48A8-800C-144911C4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60712" y="871434"/>
              <a:ext cx="100200" cy="113626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489944-9BE4-4C8A-BBE5-2358B4F5A4B1}"/>
              </a:ext>
            </a:extLst>
          </p:cNvPr>
          <p:cNvGrpSpPr/>
          <p:nvPr/>
        </p:nvGrpSpPr>
        <p:grpSpPr>
          <a:xfrm>
            <a:off x="5480862" y="754169"/>
            <a:ext cx="1108800" cy="525401"/>
            <a:chOff x="5533586" y="756157"/>
            <a:chExt cx="1108800" cy="525401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677DBC4-7CD4-46D5-9259-0EF6DB9FEDAB}"/>
                </a:ext>
              </a:extLst>
            </p:cNvPr>
            <p:cNvGrpSpPr/>
            <p:nvPr/>
          </p:nvGrpSpPr>
          <p:grpSpPr>
            <a:xfrm>
              <a:off x="5533586" y="756157"/>
              <a:ext cx="1108800" cy="525401"/>
              <a:chOff x="4227085" y="750229"/>
              <a:chExt cx="1108800" cy="525401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80784149-873E-4512-B8D2-F0A25AC50414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466E740-49FC-4CBD-A394-811641006F0C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32202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空气优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25</a:t>
                </a:r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843482AF-5819-4D54-837F-25F3BDAA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66793" y="852151"/>
              <a:ext cx="100201" cy="13290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4694824-F7D6-4518-A17D-50F9CDDA09B7}"/>
              </a:ext>
            </a:extLst>
          </p:cNvPr>
          <p:cNvGrpSpPr/>
          <p:nvPr/>
        </p:nvGrpSpPr>
        <p:grpSpPr>
          <a:xfrm>
            <a:off x="6740332" y="747812"/>
            <a:ext cx="1108800" cy="525401"/>
            <a:chOff x="6834668" y="750229"/>
            <a:chExt cx="1108800" cy="525401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2A8555F3-7ADD-42C6-8558-23F21581C3DC}"/>
                </a:ext>
              </a:extLst>
            </p:cNvPr>
            <p:cNvGrpSpPr/>
            <p:nvPr/>
          </p:nvGrpSpPr>
          <p:grpSpPr>
            <a:xfrm>
              <a:off x="6834668" y="750229"/>
              <a:ext cx="1108800" cy="525401"/>
              <a:chOff x="4227085" y="750229"/>
              <a:chExt cx="1108800" cy="525401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6FCCAD8-A082-4D81-856F-A01F30250A66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E5FC0C2-ADA6-4843-BD4E-469994A85D76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899903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明天上午天转晴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72" name="图形 71">
              <a:extLst>
                <a:ext uri="{FF2B5EF4-FFF2-40B4-BE49-F238E27FC236}">
                  <a16:creationId xmlns:a16="http://schemas.microsoft.com/office/drawing/2014/main" id="{19892EF0-2FCC-44F1-AE63-A94EF8A3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64356" y="830164"/>
              <a:ext cx="162962" cy="16296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18A025-2AD4-4EF0-ACE7-63AE3E6CD77D}"/>
              </a:ext>
            </a:extLst>
          </p:cNvPr>
          <p:cNvGrpSpPr/>
          <p:nvPr/>
        </p:nvGrpSpPr>
        <p:grpSpPr>
          <a:xfrm>
            <a:off x="8015412" y="747811"/>
            <a:ext cx="1108800" cy="525401"/>
            <a:chOff x="8015412" y="747811"/>
            <a:chExt cx="1108800" cy="525401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D21EF299-66D4-4D6D-8D54-8B760F15F003}"/>
                </a:ext>
              </a:extLst>
            </p:cNvPr>
            <p:cNvGrpSpPr/>
            <p:nvPr/>
          </p:nvGrpSpPr>
          <p:grpSpPr>
            <a:xfrm>
              <a:off x="8015412" y="747811"/>
              <a:ext cx="1108800" cy="525401"/>
              <a:chOff x="4227085" y="750229"/>
              <a:chExt cx="1108800" cy="525401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FF06CDCA-42F4-4B33-B519-756EACE8B543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607944C-9BFD-4FF9-A57E-50442A254621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88066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今日 </a:t>
                </a:r>
                <a:r>
                  <a:rPr lang="en-US" altLang="zh-CN" sz="800" dirty="0">
                    <a:latin typeface="+mn-ea"/>
                  </a:rPr>
                  <a:t>20</a:t>
                </a:r>
                <a:r>
                  <a:rPr lang="zh-CN" altLang="en-US" sz="800" dirty="0">
                    <a:latin typeface="+mn-ea"/>
                  </a:rPr>
                  <a:t>℃</a:t>
                </a:r>
                <a:r>
                  <a:rPr lang="en-US" altLang="zh-CN" sz="800" dirty="0">
                    <a:latin typeface="+mn-ea"/>
                  </a:rPr>
                  <a:t>-29</a:t>
                </a:r>
                <a:r>
                  <a:rPr lang="zh-CN" altLang="en-US" sz="800" dirty="0">
                    <a:latin typeface="+mn-ea"/>
                  </a:rPr>
                  <a:t>℃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4071BAE8-E218-463E-98AD-7E1FC3567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159692" y="852623"/>
              <a:ext cx="67053" cy="134105"/>
            </a:xfrm>
            <a:prstGeom prst="rect">
              <a:avLst/>
            </a:prstGeom>
          </p:spPr>
        </p:pic>
      </p:grpSp>
      <p:cxnSp>
        <p:nvCxnSpPr>
          <p:cNvPr id="88" name="PA-直接连接符 139">
            <a:extLst>
              <a:ext uri="{FF2B5EF4-FFF2-40B4-BE49-F238E27FC236}">
                <a16:creationId xmlns:a16="http://schemas.microsoft.com/office/drawing/2014/main" id="{0C351869-733F-45A5-9AB1-D44A1863E765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37907" y="1457912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4E9237-FF2A-4BA1-8086-BAEB156CE532}"/>
              </a:ext>
            </a:extLst>
          </p:cNvPr>
          <p:cNvGrpSpPr/>
          <p:nvPr/>
        </p:nvGrpSpPr>
        <p:grpSpPr>
          <a:xfrm>
            <a:off x="2937907" y="1641432"/>
            <a:ext cx="8721535" cy="951063"/>
            <a:chOff x="2937907" y="1641432"/>
            <a:chExt cx="8721535" cy="951063"/>
          </a:xfrm>
        </p:grpSpPr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DFE2590F-2F59-4A32-9631-4DF8E373D117}"/>
                </a:ext>
              </a:extLst>
            </p:cNvPr>
            <p:cNvSpPr/>
            <p:nvPr/>
          </p:nvSpPr>
          <p:spPr>
            <a:xfrm>
              <a:off x="2937907" y="1641432"/>
              <a:ext cx="8721535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27C55F0-654E-4F23-B1B7-227B90399801}"/>
                </a:ext>
              </a:extLst>
            </p:cNvPr>
            <p:cNvGrpSpPr/>
            <p:nvPr/>
          </p:nvGrpSpPr>
          <p:grpSpPr>
            <a:xfrm>
              <a:off x="3144796" y="1763018"/>
              <a:ext cx="8294150" cy="707888"/>
              <a:chOff x="3144796" y="1763018"/>
              <a:chExt cx="8294150" cy="707888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A366B409-EC6E-4477-BD20-FEEEE03327FC}"/>
                  </a:ext>
                </a:extLst>
              </p:cNvPr>
              <p:cNvGrpSpPr/>
              <p:nvPr/>
            </p:nvGrpSpPr>
            <p:grpSpPr>
              <a:xfrm>
                <a:off x="3144796" y="1763020"/>
                <a:ext cx="389850" cy="707886"/>
                <a:chOff x="3205892" y="1923063"/>
                <a:chExt cx="389850" cy="707886"/>
              </a:xfrm>
            </p:grpSpPr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98743F68-79D9-4F38-8DC6-248DDBE90994}"/>
                    </a:ext>
                  </a:extLst>
                </p:cNvPr>
                <p:cNvSpPr txBox="1"/>
                <p:nvPr/>
              </p:nvSpPr>
              <p:spPr>
                <a:xfrm>
                  <a:off x="3205892" y="1923063"/>
                  <a:ext cx="38985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800" dirty="0"/>
                    <a:t>现在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28°</a:t>
                  </a:r>
                </a:p>
              </p:txBody>
            </p:sp>
            <p:pic>
              <p:nvPicPr>
                <p:cNvPr id="95" name="图形 94">
                  <a:extLst>
                    <a:ext uri="{FF2B5EF4-FFF2-40B4-BE49-F238E27FC236}">
                      <a16:creationId xmlns:a16="http://schemas.microsoft.com/office/drawing/2014/main" id="{45E7F87B-5A92-4EAD-BC64-CD7DDF0A0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7A379D0C-646A-477B-88CE-5234BE87D1B7}"/>
                  </a:ext>
                </a:extLst>
              </p:cNvPr>
              <p:cNvGrpSpPr/>
              <p:nvPr/>
            </p:nvGrpSpPr>
            <p:grpSpPr>
              <a:xfrm>
                <a:off x="3881854" y="1763020"/>
                <a:ext cx="441147" cy="707886"/>
                <a:chOff x="3180243" y="1923063"/>
                <a:chExt cx="441147" cy="707886"/>
              </a:xfrm>
            </p:grpSpPr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6F1B475E-C0D5-48E5-B736-E5C467E303BD}"/>
                    </a:ext>
                  </a:extLst>
                </p:cNvPr>
                <p:cNvSpPr txBox="1"/>
                <p:nvPr/>
              </p:nvSpPr>
              <p:spPr>
                <a:xfrm>
                  <a:off x="3180243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19:40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25°</a:t>
                  </a:r>
                </a:p>
              </p:txBody>
            </p:sp>
            <p:pic>
              <p:nvPicPr>
                <p:cNvPr id="100" name="图形 99">
                  <a:extLst>
                    <a:ext uri="{FF2B5EF4-FFF2-40B4-BE49-F238E27FC236}">
                      <a16:creationId xmlns:a16="http://schemas.microsoft.com/office/drawing/2014/main" id="{15557E2D-1A38-4960-9D6A-35591CCF3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28535308-36B3-4895-8084-2BB68A70150B}"/>
                  </a:ext>
                </a:extLst>
              </p:cNvPr>
              <p:cNvGrpSpPr/>
              <p:nvPr/>
            </p:nvGrpSpPr>
            <p:grpSpPr>
              <a:xfrm>
                <a:off x="4670208" y="1763020"/>
                <a:ext cx="441147" cy="707886"/>
                <a:chOff x="3180242" y="1923063"/>
                <a:chExt cx="441147" cy="707886"/>
              </a:xfrm>
            </p:grpSpPr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164125A3-BEEE-49C8-98FF-688A83B0B085}"/>
                    </a:ext>
                  </a:extLst>
                </p:cNvPr>
                <p:cNvSpPr txBox="1"/>
                <p:nvPr/>
              </p:nvSpPr>
              <p:spPr>
                <a:xfrm>
                  <a:off x="3180242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22°</a:t>
                  </a:r>
                </a:p>
              </p:txBody>
            </p:sp>
            <p:pic>
              <p:nvPicPr>
                <p:cNvPr id="108" name="图形 107">
                  <a:extLst>
                    <a:ext uri="{FF2B5EF4-FFF2-40B4-BE49-F238E27FC236}">
                      <a16:creationId xmlns:a16="http://schemas.microsoft.com/office/drawing/2014/main" id="{B7BA9478-5888-4BC7-B03E-B620BC33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4E0822DF-13CF-4554-BF74-0057A80AA731}"/>
                  </a:ext>
                </a:extLst>
              </p:cNvPr>
              <p:cNvGrpSpPr/>
              <p:nvPr/>
            </p:nvGrpSpPr>
            <p:grpSpPr>
              <a:xfrm>
                <a:off x="5458561" y="1763020"/>
                <a:ext cx="441147" cy="707886"/>
                <a:chOff x="3180241" y="1923063"/>
                <a:chExt cx="441147" cy="707886"/>
              </a:xfrm>
            </p:grpSpPr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B81329B6-3C18-4A59-A2DF-43CFCD2CC040}"/>
                    </a:ext>
                  </a:extLst>
                </p:cNvPr>
                <p:cNvSpPr txBox="1"/>
                <p:nvPr/>
              </p:nvSpPr>
              <p:spPr>
                <a:xfrm>
                  <a:off x="3180241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1" name="图形 110">
                  <a:extLst>
                    <a:ext uri="{FF2B5EF4-FFF2-40B4-BE49-F238E27FC236}">
                      <a16:creationId xmlns:a16="http://schemas.microsoft.com/office/drawing/2014/main" id="{1A4518EE-B6A3-44E2-B1E3-27D31F927E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93559A4F-FC06-4871-8EAE-12565B4C9AE1}"/>
                  </a:ext>
                </a:extLst>
              </p:cNvPr>
              <p:cNvGrpSpPr/>
              <p:nvPr/>
            </p:nvGrpSpPr>
            <p:grpSpPr>
              <a:xfrm>
                <a:off x="6250147" y="1763019"/>
                <a:ext cx="441147" cy="707886"/>
                <a:chOff x="3180239" y="1923063"/>
                <a:chExt cx="441147" cy="707886"/>
              </a:xfrm>
            </p:grpSpPr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2B145B01-5DC3-48B9-A32A-6C0AA1903B8B}"/>
                    </a:ext>
                  </a:extLst>
                </p:cNvPr>
                <p:cNvSpPr txBox="1"/>
                <p:nvPr/>
              </p:nvSpPr>
              <p:spPr>
                <a:xfrm>
                  <a:off x="3180239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20:40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4" name="图形 113">
                  <a:extLst>
                    <a:ext uri="{FF2B5EF4-FFF2-40B4-BE49-F238E27FC236}">
                      <a16:creationId xmlns:a16="http://schemas.microsoft.com/office/drawing/2014/main" id="{26E4090F-ECD4-421A-BED8-9590601CD0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79C4DDC0-D837-420C-B6EE-43C566C2D76B}"/>
                  </a:ext>
                </a:extLst>
              </p:cNvPr>
              <p:cNvGrpSpPr/>
              <p:nvPr/>
            </p:nvGrpSpPr>
            <p:grpSpPr>
              <a:xfrm>
                <a:off x="7038503" y="1763018"/>
                <a:ext cx="441147" cy="707886"/>
                <a:chOff x="3180239" y="1923063"/>
                <a:chExt cx="441147" cy="707886"/>
              </a:xfrm>
            </p:grpSpPr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B6A68A47-81A6-4959-890B-F0F6668B75B9}"/>
                    </a:ext>
                  </a:extLst>
                </p:cNvPr>
                <p:cNvSpPr txBox="1"/>
                <p:nvPr/>
              </p:nvSpPr>
              <p:spPr>
                <a:xfrm>
                  <a:off x="3180239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17" name="图形 116">
                  <a:extLst>
                    <a:ext uri="{FF2B5EF4-FFF2-40B4-BE49-F238E27FC236}">
                      <a16:creationId xmlns:a16="http://schemas.microsoft.com/office/drawing/2014/main" id="{EC4818B6-9649-4A5C-826A-2E5C08D6C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1D7E68C6-92CA-4B09-858E-B30004A24A85}"/>
                  </a:ext>
                </a:extLst>
              </p:cNvPr>
              <p:cNvGrpSpPr/>
              <p:nvPr/>
            </p:nvGrpSpPr>
            <p:grpSpPr>
              <a:xfrm>
                <a:off x="7831477" y="1763018"/>
                <a:ext cx="441147" cy="707886"/>
                <a:chOff x="3180238" y="1923063"/>
                <a:chExt cx="441147" cy="707886"/>
              </a:xfrm>
            </p:grpSpPr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D549802B-D560-4D2D-9ABB-8AA0D6C014A7}"/>
                    </a:ext>
                  </a:extLst>
                </p:cNvPr>
                <p:cNvSpPr txBox="1"/>
                <p:nvPr/>
              </p:nvSpPr>
              <p:spPr>
                <a:xfrm>
                  <a:off x="3180238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0" name="图形 119">
                  <a:extLst>
                    <a:ext uri="{FF2B5EF4-FFF2-40B4-BE49-F238E27FC236}">
                      <a16:creationId xmlns:a16="http://schemas.microsoft.com/office/drawing/2014/main" id="{BC3C3EC4-681D-473C-8821-B77762DE1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36EB7E18-5BC9-49C2-8F29-3B5DC4CFBB98}"/>
                  </a:ext>
                </a:extLst>
              </p:cNvPr>
              <p:cNvGrpSpPr/>
              <p:nvPr/>
            </p:nvGrpSpPr>
            <p:grpSpPr>
              <a:xfrm>
                <a:off x="8618446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CF54A929-8564-4969-A96A-AD495B3AC0B6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21:40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3" name="图形 122">
                  <a:extLst>
                    <a:ext uri="{FF2B5EF4-FFF2-40B4-BE49-F238E27FC236}">
                      <a16:creationId xmlns:a16="http://schemas.microsoft.com/office/drawing/2014/main" id="{53A41520-EA6A-4146-B1F0-90BD24A0D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40DA468E-22F8-4765-BEA5-1A18F78EB14D}"/>
                  </a:ext>
                </a:extLst>
              </p:cNvPr>
              <p:cNvGrpSpPr/>
              <p:nvPr/>
            </p:nvGrpSpPr>
            <p:grpSpPr>
              <a:xfrm>
                <a:off x="9411423" y="1763018"/>
                <a:ext cx="441146" cy="707886"/>
                <a:chOff x="3180238" y="1923063"/>
                <a:chExt cx="441146" cy="707886"/>
              </a:xfrm>
            </p:grpSpPr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B5F0794E-1D5C-4F45-86C7-AE53B2D489D1}"/>
                    </a:ext>
                  </a:extLst>
                </p:cNvPr>
                <p:cNvSpPr txBox="1"/>
                <p:nvPr/>
              </p:nvSpPr>
              <p:spPr>
                <a:xfrm>
                  <a:off x="3180238" y="1923063"/>
                  <a:ext cx="44114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22:00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6" name="图形 125">
                  <a:extLst>
                    <a:ext uri="{FF2B5EF4-FFF2-40B4-BE49-F238E27FC236}">
                      <a16:creationId xmlns:a16="http://schemas.microsoft.com/office/drawing/2014/main" id="{5619C7A6-B3B1-4860-B3BB-7486E038C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DC7EA017-3D02-4A4F-99FE-AF65F2088ED4}"/>
                  </a:ext>
                </a:extLst>
              </p:cNvPr>
              <p:cNvGrpSpPr/>
              <p:nvPr/>
            </p:nvGrpSpPr>
            <p:grpSpPr>
              <a:xfrm>
                <a:off x="10203023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B309CCF7-AA76-43F4-9037-2B8461EF5168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22:20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29" name="图形 128">
                  <a:extLst>
                    <a:ext uri="{FF2B5EF4-FFF2-40B4-BE49-F238E27FC236}">
                      <a16:creationId xmlns:a16="http://schemas.microsoft.com/office/drawing/2014/main" id="{089B5985-81F7-4BBB-8E98-A99593DF8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E5B9C54A-6406-4DA8-8492-CF0A2DF6B97A}"/>
                  </a:ext>
                </a:extLst>
              </p:cNvPr>
              <p:cNvGrpSpPr/>
              <p:nvPr/>
            </p:nvGrpSpPr>
            <p:grpSpPr>
              <a:xfrm>
                <a:off x="10997799" y="1763018"/>
                <a:ext cx="441147" cy="707886"/>
                <a:chOff x="3180237" y="1923063"/>
                <a:chExt cx="441147" cy="707886"/>
              </a:xfrm>
            </p:grpSpPr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A1EF3C6F-FD1C-43B7-8840-451FF859AC73}"/>
                    </a:ext>
                  </a:extLst>
                </p:cNvPr>
                <p:cNvSpPr txBox="1"/>
                <p:nvPr/>
              </p:nvSpPr>
              <p:spPr>
                <a:xfrm>
                  <a:off x="3180237" y="1923063"/>
                  <a:ext cx="4411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/>
                    <a:t>22:40</a:t>
                  </a:r>
                  <a:endParaRPr lang="en-US" altLang="zh-CN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endParaRPr lang="en-US" altLang="zh-CN" sz="800" dirty="0"/>
                </a:p>
                <a:p>
                  <a:pPr algn="ctr"/>
                  <a:r>
                    <a:rPr lang="en-US" altLang="zh-CN" sz="800" dirty="0"/>
                    <a:t>20°</a:t>
                  </a:r>
                </a:p>
              </p:txBody>
            </p:sp>
            <p:pic>
              <p:nvPicPr>
                <p:cNvPr id="132" name="图形 131">
                  <a:extLst>
                    <a:ext uri="{FF2B5EF4-FFF2-40B4-BE49-F238E27FC236}">
                      <a16:creationId xmlns:a16="http://schemas.microsoft.com/office/drawing/2014/main" id="{CB505553-A7A1-4E67-B8EC-9A5B95A5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7909" y="2134098"/>
                  <a:ext cx="285815" cy="28581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2D3E6B9-46A1-4132-BEF9-31D5826FED93}"/>
              </a:ext>
            </a:extLst>
          </p:cNvPr>
          <p:cNvGrpSpPr/>
          <p:nvPr/>
        </p:nvGrpSpPr>
        <p:grpSpPr>
          <a:xfrm>
            <a:off x="9275562" y="747811"/>
            <a:ext cx="1108800" cy="525401"/>
            <a:chOff x="9275562" y="747811"/>
            <a:chExt cx="1108800" cy="525401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9F0FFEE7-F6F8-43EF-BF56-45EC0BA5C263}"/>
                </a:ext>
              </a:extLst>
            </p:cNvPr>
            <p:cNvGrpSpPr/>
            <p:nvPr/>
          </p:nvGrpSpPr>
          <p:grpSpPr>
            <a:xfrm>
              <a:off x="9275562" y="747811"/>
              <a:ext cx="1108800" cy="525401"/>
              <a:chOff x="4227085" y="750229"/>
              <a:chExt cx="1108800" cy="525401"/>
            </a:xfrm>
          </p:grpSpPr>
          <p:sp>
            <p:nvSpPr>
              <p:cNvPr id="138" name="矩形: 圆角 137">
                <a:extLst>
                  <a:ext uri="{FF2B5EF4-FFF2-40B4-BE49-F238E27FC236}">
                    <a16:creationId xmlns:a16="http://schemas.microsoft.com/office/drawing/2014/main" id="{60535769-E5B6-4D41-8896-C866013F7330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9A1B7A72-2423-4747-8AFD-ED5755F04F84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0815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湿度 </a:t>
                </a:r>
                <a:r>
                  <a:rPr lang="en-US" altLang="zh-CN" sz="800" dirty="0">
                    <a:latin typeface="+mn-ea"/>
                  </a:rPr>
                  <a:t>94%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143" name="图形 142">
              <a:extLst>
                <a:ext uri="{FF2B5EF4-FFF2-40B4-BE49-F238E27FC236}">
                  <a16:creationId xmlns:a16="http://schemas.microsoft.com/office/drawing/2014/main" id="{CF5B98F1-246F-45F7-8982-FB51C845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411423" y="850163"/>
              <a:ext cx="67053" cy="13410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A6B36CD-1853-4BA2-9E66-49CE5608FAD0}"/>
              </a:ext>
            </a:extLst>
          </p:cNvPr>
          <p:cNvGrpSpPr/>
          <p:nvPr/>
        </p:nvGrpSpPr>
        <p:grpSpPr>
          <a:xfrm>
            <a:off x="10550642" y="747812"/>
            <a:ext cx="1108800" cy="525401"/>
            <a:chOff x="10550642" y="747812"/>
            <a:chExt cx="1108800" cy="525401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23605E9F-94F0-4C96-8741-7B2B4ED30868}"/>
                </a:ext>
              </a:extLst>
            </p:cNvPr>
            <p:cNvGrpSpPr/>
            <p:nvPr/>
          </p:nvGrpSpPr>
          <p:grpSpPr>
            <a:xfrm>
              <a:off x="10550642" y="747812"/>
              <a:ext cx="1108800" cy="525401"/>
              <a:chOff x="4227085" y="750229"/>
              <a:chExt cx="1108800" cy="525401"/>
            </a:xfrm>
          </p:grpSpPr>
          <p:sp>
            <p:nvSpPr>
              <p:cNvPr id="141" name="矩形: 圆角 140">
                <a:extLst>
                  <a:ext uri="{FF2B5EF4-FFF2-40B4-BE49-F238E27FC236}">
                    <a16:creationId xmlns:a16="http://schemas.microsoft.com/office/drawing/2014/main" id="{0A17C975-FB61-4CA2-A9B3-A7AFB111CEB9}"/>
                  </a:ext>
                </a:extLst>
              </p:cNvPr>
              <p:cNvSpPr/>
              <p:nvPr/>
            </p:nvSpPr>
            <p:spPr>
              <a:xfrm>
                <a:off x="4227085" y="750229"/>
                <a:ext cx="1108800" cy="525401"/>
              </a:xfrm>
              <a:prstGeom prst="roundRect">
                <a:avLst>
                  <a:gd name="adj" fmla="val 16024"/>
                </a:avLst>
              </a:prstGeom>
              <a:solidFill>
                <a:srgbClr val="F7F7F7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69DC2EF-4CBD-45E6-A72A-A9DF0E3A1C31}"/>
                  </a:ext>
                </a:extLst>
              </p:cNvPr>
              <p:cNvSpPr txBox="1"/>
              <p:nvPr/>
            </p:nvSpPr>
            <p:spPr>
              <a:xfrm>
                <a:off x="4267782" y="993126"/>
                <a:ext cx="677086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东南风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6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级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7C91C65B-986A-4792-9D9D-4246E01D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673995" y="853429"/>
              <a:ext cx="111413" cy="126376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38189E0-4C8B-48BA-936D-4791D1328A1F}"/>
              </a:ext>
            </a:extLst>
          </p:cNvPr>
          <p:cNvGrpSpPr/>
          <p:nvPr/>
        </p:nvGrpSpPr>
        <p:grpSpPr>
          <a:xfrm>
            <a:off x="2933964" y="2772716"/>
            <a:ext cx="8721535" cy="951063"/>
            <a:chOff x="2933964" y="2772716"/>
            <a:chExt cx="8721535" cy="951063"/>
          </a:xfrm>
        </p:grpSpPr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DCEC18B7-4A99-4D29-834F-68404210B9EB}"/>
                </a:ext>
              </a:extLst>
            </p:cNvPr>
            <p:cNvSpPr/>
            <p:nvPr/>
          </p:nvSpPr>
          <p:spPr>
            <a:xfrm>
              <a:off x="2933964" y="2772716"/>
              <a:ext cx="8721535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46E472AA-03BC-4326-8060-A7D11B83D92E}"/>
                </a:ext>
              </a:extLst>
            </p:cNvPr>
            <p:cNvGrpSpPr/>
            <p:nvPr/>
          </p:nvGrpSpPr>
          <p:grpSpPr>
            <a:xfrm>
              <a:off x="3087954" y="2894304"/>
              <a:ext cx="495650" cy="707886"/>
              <a:chOff x="3152993" y="1923063"/>
              <a:chExt cx="495650" cy="707886"/>
            </a:xfrm>
          </p:grpSpPr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944EB15A-09D3-4BD6-B8D8-74C59C55D4AA}"/>
                  </a:ext>
                </a:extLst>
              </p:cNvPr>
              <p:cNvSpPr txBox="1"/>
              <p:nvPr/>
            </p:nvSpPr>
            <p:spPr>
              <a:xfrm>
                <a:off x="3152993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今天</a:t>
                </a:r>
                <a:endParaRPr lang="en-US" altLang="zh-CN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20-29°</a:t>
                </a:r>
              </a:p>
            </p:txBody>
          </p:sp>
          <p:pic>
            <p:nvPicPr>
              <p:cNvPr id="247" name="图形 246">
                <a:extLst>
                  <a:ext uri="{FF2B5EF4-FFF2-40B4-BE49-F238E27FC236}">
                    <a16:creationId xmlns:a16="http://schemas.microsoft.com/office/drawing/2014/main" id="{C73D1B7F-0339-4AEE-AF51-E56C04104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E20CABC1-4DD5-4F64-9187-AACFA2231439}"/>
                </a:ext>
              </a:extLst>
            </p:cNvPr>
            <p:cNvGrpSpPr/>
            <p:nvPr/>
          </p:nvGrpSpPr>
          <p:grpSpPr>
            <a:xfrm>
              <a:off x="4639015" y="2894304"/>
              <a:ext cx="495650" cy="707886"/>
              <a:chOff x="3152992" y="1923063"/>
              <a:chExt cx="495650" cy="707886"/>
            </a:xfrm>
          </p:grpSpPr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AFD32E34-6632-47F0-BB9E-04407E88C30A}"/>
                  </a:ext>
                </a:extLst>
              </p:cNvPr>
              <p:cNvSpPr txBox="1"/>
              <p:nvPr/>
            </p:nvSpPr>
            <p:spPr>
              <a:xfrm>
                <a:off x="3152992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周日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22-25°</a:t>
                </a:r>
              </a:p>
            </p:txBody>
          </p:sp>
          <p:pic>
            <p:nvPicPr>
              <p:cNvPr id="243" name="图形 242">
                <a:extLst>
                  <a:ext uri="{FF2B5EF4-FFF2-40B4-BE49-F238E27FC236}">
                    <a16:creationId xmlns:a16="http://schemas.microsoft.com/office/drawing/2014/main" id="{CEF5CC32-2CE0-41C8-B04C-4B6118CED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7344B15C-184D-4DF9-BA02-40D949800D9A}"/>
                </a:ext>
              </a:extLst>
            </p:cNvPr>
            <p:cNvGrpSpPr/>
            <p:nvPr/>
          </p:nvGrpSpPr>
          <p:grpSpPr>
            <a:xfrm>
              <a:off x="5427368" y="2894304"/>
              <a:ext cx="495650" cy="707886"/>
              <a:chOff x="3152991" y="1923063"/>
              <a:chExt cx="495650" cy="707886"/>
            </a:xfrm>
          </p:grpSpPr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90CDEB5D-65D9-42B5-A4DE-E0D8A5816D4F}"/>
                  </a:ext>
                </a:extLst>
              </p:cNvPr>
              <p:cNvSpPr txBox="1"/>
              <p:nvPr/>
            </p:nvSpPr>
            <p:spPr>
              <a:xfrm>
                <a:off x="3152991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周一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18-26°</a:t>
                </a:r>
              </a:p>
            </p:txBody>
          </p:sp>
          <p:pic>
            <p:nvPicPr>
              <p:cNvPr id="241" name="图形 240">
                <a:extLst>
                  <a:ext uri="{FF2B5EF4-FFF2-40B4-BE49-F238E27FC236}">
                    <a16:creationId xmlns:a16="http://schemas.microsoft.com/office/drawing/2014/main" id="{5C072572-7C29-4F5F-8615-F49A014AE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FF39DBDE-19F8-40B1-A3AB-6335B19B9FD2}"/>
                </a:ext>
              </a:extLst>
            </p:cNvPr>
            <p:cNvGrpSpPr/>
            <p:nvPr/>
          </p:nvGrpSpPr>
          <p:grpSpPr>
            <a:xfrm>
              <a:off x="6218954" y="2894303"/>
              <a:ext cx="495650" cy="707886"/>
              <a:chOff x="3152989" y="1923063"/>
              <a:chExt cx="495650" cy="707886"/>
            </a:xfrm>
          </p:grpSpPr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ACB407F7-8BAA-4D7D-92B7-4C72CA864F89}"/>
                  </a:ext>
                </a:extLst>
              </p:cNvPr>
              <p:cNvSpPr txBox="1"/>
              <p:nvPr/>
            </p:nvSpPr>
            <p:spPr>
              <a:xfrm>
                <a:off x="3152989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周二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20-25°</a:t>
                </a:r>
              </a:p>
            </p:txBody>
          </p:sp>
          <p:pic>
            <p:nvPicPr>
              <p:cNvPr id="239" name="图形 238">
                <a:extLst>
                  <a:ext uri="{FF2B5EF4-FFF2-40B4-BE49-F238E27FC236}">
                    <a16:creationId xmlns:a16="http://schemas.microsoft.com/office/drawing/2014/main" id="{0B8DCA10-16B1-4550-8EFD-E2C020C9D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F2721C29-3F9B-4DC9-864E-D72A9B78E7E7}"/>
                </a:ext>
              </a:extLst>
            </p:cNvPr>
            <p:cNvGrpSpPr/>
            <p:nvPr/>
          </p:nvGrpSpPr>
          <p:grpSpPr>
            <a:xfrm>
              <a:off x="7007311" y="2894302"/>
              <a:ext cx="495650" cy="707886"/>
              <a:chOff x="3152990" y="1923063"/>
              <a:chExt cx="495650" cy="707886"/>
            </a:xfrm>
          </p:grpSpPr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5E2F35CF-AE36-4194-9599-733B494EE615}"/>
                  </a:ext>
                </a:extLst>
              </p:cNvPr>
              <p:cNvSpPr txBox="1"/>
              <p:nvPr/>
            </p:nvSpPr>
            <p:spPr>
              <a:xfrm>
                <a:off x="3152990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周三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22-26°</a:t>
                </a:r>
              </a:p>
            </p:txBody>
          </p:sp>
          <p:pic>
            <p:nvPicPr>
              <p:cNvPr id="237" name="图形 236">
                <a:extLst>
                  <a:ext uri="{FF2B5EF4-FFF2-40B4-BE49-F238E27FC236}">
                    <a16:creationId xmlns:a16="http://schemas.microsoft.com/office/drawing/2014/main" id="{BA3E865F-A36C-4313-8882-E464DC870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04883789-BD10-4DC9-B239-909E791B5EFB}"/>
                </a:ext>
              </a:extLst>
            </p:cNvPr>
            <p:cNvGrpSpPr/>
            <p:nvPr/>
          </p:nvGrpSpPr>
          <p:grpSpPr>
            <a:xfrm>
              <a:off x="7800284" y="2894302"/>
              <a:ext cx="495650" cy="707886"/>
              <a:chOff x="3152988" y="1923063"/>
              <a:chExt cx="495650" cy="707886"/>
            </a:xfrm>
          </p:grpSpPr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ECB7F640-EF08-4789-900F-125493C5356E}"/>
                  </a:ext>
                </a:extLst>
              </p:cNvPr>
              <p:cNvSpPr txBox="1"/>
              <p:nvPr/>
            </p:nvSpPr>
            <p:spPr>
              <a:xfrm>
                <a:off x="3152988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周四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17-19°</a:t>
                </a:r>
              </a:p>
            </p:txBody>
          </p:sp>
          <p:pic>
            <p:nvPicPr>
              <p:cNvPr id="235" name="图形 234">
                <a:extLst>
                  <a:ext uri="{FF2B5EF4-FFF2-40B4-BE49-F238E27FC236}">
                    <a16:creationId xmlns:a16="http://schemas.microsoft.com/office/drawing/2014/main" id="{EA4DE91D-78F7-43AE-B592-C447090B9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818AB4BC-630E-42BA-8AC0-2755CD3D6666}"/>
                </a:ext>
              </a:extLst>
            </p:cNvPr>
            <p:cNvGrpSpPr/>
            <p:nvPr/>
          </p:nvGrpSpPr>
          <p:grpSpPr>
            <a:xfrm>
              <a:off x="8587253" y="2894302"/>
              <a:ext cx="495650" cy="707886"/>
              <a:chOff x="3152987" y="1923063"/>
              <a:chExt cx="495650" cy="707886"/>
            </a:xfrm>
          </p:grpSpPr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EC86CD1-293E-4965-9E8B-C629121DC922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周五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15-22°</a:t>
                </a:r>
              </a:p>
            </p:txBody>
          </p:sp>
          <p:pic>
            <p:nvPicPr>
              <p:cNvPr id="233" name="图形 232">
                <a:extLst>
                  <a:ext uri="{FF2B5EF4-FFF2-40B4-BE49-F238E27FC236}">
                    <a16:creationId xmlns:a16="http://schemas.microsoft.com/office/drawing/2014/main" id="{166AC7FA-3715-405E-8AF7-1AD7D2CC0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47DF8AA5-5338-488F-8C27-A03CFD197D23}"/>
                </a:ext>
              </a:extLst>
            </p:cNvPr>
            <p:cNvGrpSpPr/>
            <p:nvPr/>
          </p:nvGrpSpPr>
          <p:grpSpPr>
            <a:xfrm>
              <a:off x="9380229" y="2894302"/>
              <a:ext cx="495650" cy="707886"/>
              <a:chOff x="3152987" y="1923063"/>
              <a:chExt cx="495650" cy="707886"/>
            </a:xfrm>
          </p:grpSpPr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5321DD5F-2A5B-4265-B54E-DE6F0E99D090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周六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17-28°</a:t>
                </a:r>
              </a:p>
            </p:txBody>
          </p:sp>
          <p:pic>
            <p:nvPicPr>
              <p:cNvPr id="231" name="图形 230">
                <a:extLst>
                  <a:ext uri="{FF2B5EF4-FFF2-40B4-BE49-F238E27FC236}">
                    <a16:creationId xmlns:a16="http://schemas.microsoft.com/office/drawing/2014/main" id="{36C33057-D447-4546-A0DE-3A958E0EF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F8589673-74B6-4275-8209-AA32BA8AB1CA}"/>
                </a:ext>
              </a:extLst>
            </p:cNvPr>
            <p:cNvGrpSpPr/>
            <p:nvPr/>
          </p:nvGrpSpPr>
          <p:grpSpPr>
            <a:xfrm>
              <a:off x="10171830" y="2894302"/>
              <a:ext cx="495650" cy="707886"/>
              <a:chOff x="3152987" y="1923063"/>
              <a:chExt cx="495650" cy="707886"/>
            </a:xfrm>
          </p:grpSpPr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69F6AA9B-AC37-4AE9-8DD0-1FD1D3C20498}"/>
                  </a:ext>
                </a:extLst>
              </p:cNvPr>
              <p:cNvSpPr txBox="1"/>
              <p:nvPr/>
            </p:nvSpPr>
            <p:spPr>
              <a:xfrm>
                <a:off x="3152987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周日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15-21°</a:t>
                </a:r>
              </a:p>
            </p:txBody>
          </p:sp>
          <p:pic>
            <p:nvPicPr>
              <p:cNvPr id="229" name="图形 228">
                <a:extLst>
                  <a:ext uri="{FF2B5EF4-FFF2-40B4-BE49-F238E27FC236}">
                    <a16:creationId xmlns:a16="http://schemas.microsoft.com/office/drawing/2014/main" id="{541EBC48-014F-47E7-AC92-CEF25D75E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D0619131-7226-4343-BC61-3735957A5CC6}"/>
                </a:ext>
              </a:extLst>
            </p:cNvPr>
            <p:cNvGrpSpPr/>
            <p:nvPr/>
          </p:nvGrpSpPr>
          <p:grpSpPr>
            <a:xfrm>
              <a:off x="10966608" y="2894302"/>
              <a:ext cx="495650" cy="707886"/>
              <a:chOff x="3152989" y="1923063"/>
              <a:chExt cx="495650" cy="707886"/>
            </a:xfrm>
          </p:grpSpPr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2EEC9850-A472-44A6-999D-8E4E9E145AA2}"/>
                  </a:ext>
                </a:extLst>
              </p:cNvPr>
              <p:cNvSpPr txBox="1"/>
              <p:nvPr/>
            </p:nvSpPr>
            <p:spPr>
              <a:xfrm>
                <a:off x="3152989" y="1923063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周一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13-19°</a:t>
                </a:r>
              </a:p>
            </p:txBody>
          </p:sp>
          <p:pic>
            <p:nvPicPr>
              <p:cNvPr id="227" name="图形 226">
                <a:extLst>
                  <a:ext uri="{FF2B5EF4-FFF2-40B4-BE49-F238E27FC236}">
                    <a16:creationId xmlns:a16="http://schemas.microsoft.com/office/drawing/2014/main" id="{AF7E7033-F8B2-495A-BBB3-5360BAA6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257909" y="2134098"/>
                <a:ext cx="285815" cy="285815"/>
              </a:xfrm>
              <a:prstGeom prst="rect">
                <a:avLst/>
              </a:prstGeom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5767B90-D050-46F2-8EE4-08FCE39B379D}"/>
                </a:ext>
              </a:extLst>
            </p:cNvPr>
            <p:cNvGrpSpPr/>
            <p:nvPr/>
          </p:nvGrpSpPr>
          <p:grpSpPr>
            <a:xfrm>
              <a:off x="3850662" y="2894304"/>
              <a:ext cx="495649" cy="707886"/>
              <a:chOff x="3850662" y="2894304"/>
              <a:chExt cx="495649" cy="707886"/>
            </a:xfrm>
          </p:grpSpPr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D20A6456-18E1-4D5D-B000-4704CA55E429}"/>
                  </a:ext>
                </a:extLst>
              </p:cNvPr>
              <p:cNvSpPr txBox="1"/>
              <p:nvPr/>
            </p:nvSpPr>
            <p:spPr>
              <a:xfrm>
                <a:off x="3850662" y="2894304"/>
                <a:ext cx="495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00" dirty="0"/>
                  <a:t>周六</a:t>
                </a:r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endParaRPr lang="en-US" altLang="zh-CN" sz="800" dirty="0"/>
              </a:p>
              <a:p>
                <a:pPr algn="ctr"/>
                <a:r>
                  <a:rPr lang="en-US" altLang="zh-CN" sz="800" dirty="0"/>
                  <a:t>18-25°</a:t>
                </a:r>
              </a:p>
            </p:txBody>
          </p:sp>
          <p:pic>
            <p:nvPicPr>
              <p:cNvPr id="248" name="图形 247">
                <a:extLst>
                  <a:ext uri="{FF2B5EF4-FFF2-40B4-BE49-F238E27FC236}">
                    <a16:creationId xmlns:a16="http://schemas.microsoft.com/office/drawing/2014/main" id="{EEC538B2-D93E-4DBC-9942-A28EF6EDF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985298" y="3138586"/>
                <a:ext cx="219316" cy="219316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21F4B9-0123-464C-8B17-BDFCF738C589}"/>
              </a:ext>
            </a:extLst>
          </p:cNvPr>
          <p:cNvGrpSpPr/>
          <p:nvPr/>
        </p:nvGrpSpPr>
        <p:grpSpPr>
          <a:xfrm>
            <a:off x="2933963" y="3904000"/>
            <a:ext cx="2052000" cy="951063"/>
            <a:chOff x="2933963" y="3904000"/>
            <a:chExt cx="2052000" cy="951063"/>
          </a:xfrm>
        </p:grpSpPr>
        <p:sp>
          <p:nvSpPr>
            <p:cNvPr id="250" name="矩形: 圆角 249">
              <a:extLst>
                <a:ext uri="{FF2B5EF4-FFF2-40B4-BE49-F238E27FC236}">
                  <a16:creationId xmlns:a16="http://schemas.microsoft.com/office/drawing/2014/main" id="{C6B38BD1-AD48-417A-91DF-D21AB423363A}"/>
                </a:ext>
              </a:extLst>
            </p:cNvPr>
            <p:cNvSpPr/>
            <p:nvPr/>
          </p:nvSpPr>
          <p:spPr>
            <a:xfrm>
              <a:off x="2933963" y="3904000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0811DCA-A7F7-4410-8F85-ED848B26161C}"/>
                </a:ext>
              </a:extLst>
            </p:cNvPr>
            <p:cNvGrpSpPr/>
            <p:nvPr/>
          </p:nvGrpSpPr>
          <p:grpSpPr>
            <a:xfrm>
              <a:off x="3001620" y="3983869"/>
              <a:ext cx="1823233" cy="665495"/>
              <a:chOff x="3001620" y="3983869"/>
              <a:chExt cx="1823233" cy="665495"/>
            </a:xfrm>
          </p:grpSpPr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61B8DBFD-552C-4460-AB68-854A02ED8531}"/>
                  </a:ext>
                </a:extLst>
              </p:cNvPr>
              <p:cNvSpPr txBox="1"/>
              <p:nvPr/>
            </p:nvSpPr>
            <p:spPr>
              <a:xfrm>
                <a:off x="3130555" y="3983869"/>
                <a:ext cx="592127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空气质量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291" name="图形 290">
                <a:extLst>
                  <a:ext uri="{FF2B5EF4-FFF2-40B4-BE49-F238E27FC236}">
                    <a16:creationId xmlns:a16="http://schemas.microsoft.com/office/drawing/2014/main" id="{40B66999-D964-498B-A4A9-AB1CCCF41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102381" y="4036807"/>
                <a:ext cx="84249" cy="111750"/>
              </a:xfrm>
              <a:prstGeom prst="rect">
                <a:avLst/>
              </a:prstGeom>
            </p:spPr>
          </p:pic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8E49C98E-D168-431C-A091-D95B1A324709}"/>
                  </a:ext>
                </a:extLst>
              </p:cNvPr>
              <p:cNvSpPr txBox="1"/>
              <p:nvPr/>
            </p:nvSpPr>
            <p:spPr>
              <a:xfrm>
                <a:off x="3003886" y="4175704"/>
                <a:ext cx="930361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25 -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优秀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93" name="文本框 292">
                <a:extLst>
                  <a:ext uri="{FF2B5EF4-FFF2-40B4-BE49-F238E27FC236}">
                    <a16:creationId xmlns:a16="http://schemas.microsoft.com/office/drawing/2014/main" id="{727856A1-F13C-4BB6-8A8D-7931AFCDD6E6}"/>
                  </a:ext>
                </a:extLst>
              </p:cNvPr>
              <p:cNvSpPr txBox="1"/>
              <p:nvPr/>
            </p:nvSpPr>
            <p:spPr>
              <a:xfrm>
                <a:off x="3001620" y="4431739"/>
                <a:ext cx="1823233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空气品质优秀，完全不会造成损害。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A84B11A-E498-4BD9-A9CF-EA09C003C90E}"/>
              </a:ext>
            </a:extLst>
          </p:cNvPr>
          <p:cNvGrpSpPr/>
          <p:nvPr/>
        </p:nvGrpSpPr>
        <p:grpSpPr>
          <a:xfrm>
            <a:off x="5147910" y="3903995"/>
            <a:ext cx="2052000" cy="951063"/>
            <a:chOff x="5147910" y="3903995"/>
            <a:chExt cx="2052000" cy="951063"/>
          </a:xfrm>
        </p:grpSpPr>
        <p:sp>
          <p:nvSpPr>
            <p:cNvPr id="289" name="矩形: 圆角 288">
              <a:extLst>
                <a:ext uri="{FF2B5EF4-FFF2-40B4-BE49-F238E27FC236}">
                  <a16:creationId xmlns:a16="http://schemas.microsoft.com/office/drawing/2014/main" id="{F19FBE85-DE23-4A45-A945-F593D2455360}"/>
                </a:ext>
              </a:extLst>
            </p:cNvPr>
            <p:cNvSpPr/>
            <p:nvPr/>
          </p:nvSpPr>
          <p:spPr>
            <a:xfrm>
              <a:off x="5147910" y="3903995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267FE79-9662-4480-8963-88517CC06263}"/>
                </a:ext>
              </a:extLst>
            </p:cNvPr>
            <p:cNvGrpSpPr/>
            <p:nvPr/>
          </p:nvGrpSpPr>
          <p:grpSpPr>
            <a:xfrm>
              <a:off x="5223153" y="3983869"/>
              <a:ext cx="1823233" cy="665495"/>
              <a:chOff x="5223153" y="3983869"/>
              <a:chExt cx="1823233" cy="665495"/>
            </a:xfrm>
          </p:grpSpPr>
          <p:grpSp>
            <p:nvGrpSpPr>
              <p:cNvPr id="294" name="组合 293">
                <a:extLst>
                  <a:ext uri="{FF2B5EF4-FFF2-40B4-BE49-F238E27FC236}">
                    <a16:creationId xmlns:a16="http://schemas.microsoft.com/office/drawing/2014/main" id="{F80D3867-4A50-41D9-9249-A572D73E14BD}"/>
                  </a:ext>
                </a:extLst>
              </p:cNvPr>
              <p:cNvGrpSpPr/>
              <p:nvPr/>
            </p:nvGrpSpPr>
            <p:grpSpPr>
              <a:xfrm>
                <a:off x="5223153" y="3983869"/>
                <a:ext cx="1823233" cy="665495"/>
                <a:chOff x="3001620" y="3983869"/>
                <a:chExt cx="1823233" cy="665495"/>
              </a:xfrm>
            </p:grpSpPr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D7764335-4DC6-4331-9CAD-D229645A211F}"/>
                    </a:ext>
                  </a:extLst>
                </p:cNvPr>
                <p:cNvSpPr txBox="1"/>
                <p:nvPr/>
              </p:nvSpPr>
              <p:spPr>
                <a:xfrm>
                  <a:off x="3130555" y="3983869"/>
                  <a:ext cx="694719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800" dirty="0">
                      <a:latin typeface="+mn-ea"/>
                    </a:rPr>
                    <a:t>紫外线指数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297" name="文本框 296">
                  <a:extLst>
                    <a:ext uri="{FF2B5EF4-FFF2-40B4-BE49-F238E27FC236}">
                      <a16:creationId xmlns:a16="http://schemas.microsoft.com/office/drawing/2014/main" id="{BE4599FA-E1D8-4A37-91AA-796CBA4929F2}"/>
                    </a:ext>
                  </a:extLst>
                </p:cNvPr>
                <p:cNvSpPr txBox="1"/>
                <p:nvPr/>
              </p:nvSpPr>
              <p:spPr>
                <a:xfrm>
                  <a:off x="3003886" y="4175704"/>
                  <a:ext cx="284350" cy="309958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0</a:t>
                  </a:r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C7A93C92-0207-47F0-BE1D-17AE5D723B7B}"/>
                    </a:ext>
                  </a:extLst>
                </p:cNvPr>
                <p:cNvSpPr txBox="1"/>
                <p:nvPr/>
              </p:nvSpPr>
              <p:spPr>
                <a:xfrm>
                  <a:off x="3001620" y="4431739"/>
                  <a:ext cx="1823233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正在下雨，满天乌云，绝无紫外线。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  <p:pic>
            <p:nvPicPr>
              <p:cNvPr id="198" name="图形 197">
                <a:extLst>
                  <a:ext uri="{FF2B5EF4-FFF2-40B4-BE49-F238E27FC236}">
                    <a16:creationId xmlns:a16="http://schemas.microsoft.com/office/drawing/2014/main" id="{E79F5748-9785-48CD-B362-A93592895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5295007" y="4030255"/>
                <a:ext cx="116486" cy="116486"/>
              </a:xfrm>
              <a:prstGeom prst="rect">
                <a:avLst/>
              </a:prstGeom>
            </p:spPr>
          </p:pic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5A6F659-84F4-4832-A2B8-0708EEB079D4}"/>
              </a:ext>
            </a:extLst>
          </p:cNvPr>
          <p:cNvGrpSpPr/>
          <p:nvPr/>
        </p:nvGrpSpPr>
        <p:grpSpPr>
          <a:xfrm>
            <a:off x="7374244" y="3903996"/>
            <a:ext cx="2052000" cy="951063"/>
            <a:chOff x="7374244" y="3903996"/>
            <a:chExt cx="2052000" cy="951063"/>
          </a:xfrm>
        </p:grpSpPr>
        <p:sp>
          <p:nvSpPr>
            <p:cNvPr id="288" name="矩形: 圆角 287">
              <a:extLst>
                <a:ext uri="{FF2B5EF4-FFF2-40B4-BE49-F238E27FC236}">
                  <a16:creationId xmlns:a16="http://schemas.microsoft.com/office/drawing/2014/main" id="{2D690619-C4B3-43FD-B73B-696BE3032118}"/>
                </a:ext>
              </a:extLst>
            </p:cNvPr>
            <p:cNvSpPr/>
            <p:nvPr/>
          </p:nvSpPr>
          <p:spPr>
            <a:xfrm>
              <a:off x="7374244" y="3903996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60B1A45-422F-4E54-8529-E4C7E5D255E8}"/>
                </a:ext>
              </a:extLst>
            </p:cNvPr>
            <p:cNvGrpSpPr/>
            <p:nvPr/>
          </p:nvGrpSpPr>
          <p:grpSpPr>
            <a:xfrm>
              <a:off x="7449487" y="3986134"/>
              <a:ext cx="1105088" cy="665495"/>
              <a:chOff x="7449487" y="3986134"/>
              <a:chExt cx="1105088" cy="665495"/>
            </a:xfrm>
          </p:grpSpPr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4B9CFDF8-3B18-4062-938E-F6A0B7C7E5F8}"/>
                  </a:ext>
                </a:extLst>
              </p:cNvPr>
              <p:cNvGrpSpPr/>
              <p:nvPr/>
            </p:nvGrpSpPr>
            <p:grpSpPr>
              <a:xfrm>
                <a:off x="7449487" y="3986134"/>
                <a:ext cx="1105088" cy="665495"/>
                <a:chOff x="3001620" y="3983869"/>
                <a:chExt cx="1105088" cy="665495"/>
              </a:xfrm>
            </p:grpSpPr>
            <p:sp>
              <p:nvSpPr>
                <p:cNvPr id="300" name="文本框 299">
                  <a:extLst>
                    <a:ext uri="{FF2B5EF4-FFF2-40B4-BE49-F238E27FC236}">
                      <a16:creationId xmlns:a16="http://schemas.microsoft.com/office/drawing/2014/main" id="{54F6313F-8238-489D-8A5E-95CBAF89A5BE}"/>
                    </a:ext>
                  </a:extLst>
                </p:cNvPr>
                <p:cNvSpPr txBox="1"/>
                <p:nvPr/>
              </p:nvSpPr>
              <p:spPr>
                <a:xfrm>
                  <a:off x="3130555" y="3983869"/>
                  <a:ext cx="386942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800" dirty="0">
                      <a:latin typeface="+mn-ea"/>
                    </a:rPr>
                    <a:t>日出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302" name="文本框 301">
                  <a:extLst>
                    <a:ext uri="{FF2B5EF4-FFF2-40B4-BE49-F238E27FC236}">
                      <a16:creationId xmlns:a16="http://schemas.microsoft.com/office/drawing/2014/main" id="{2ABA9432-8C62-4818-BADB-3468CBC20F15}"/>
                    </a:ext>
                  </a:extLst>
                </p:cNvPr>
                <p:cNvSpPr txBox="1"/>
                <p:nvPr/>
              </p:nvSpPr>
              <p:spPr>
                <a:xfrm>
                  <a:off x="3003886" y="4175704"/>
                  <a:ext cx="943185" cy="309958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上午 </a:t>
                  </a: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5:20</a:t>
                  </a:r>
                </a:p>
              </p:txBody>
            </p:sp>
            <p:sp>
              <p:nvSpPr>
                <p:cNvPr id="303" name="文本框 302">
                  <a:extLst>
                    <a:ext uri="{FF2B5EF4-FFF2-40B4-BE49-F238E27FC236}">
                      <a16:creationId xmlns:a16="http://schemas.microsoft.com/office/drawing/2014/main" id="{A3842437-91AB-45F0-A939-D110A55A88C8}"/>
                    </a:ext>
                  </a:extLst>
                </p:cNvPr>
                <p:cNvSpPr txBox="1"/>
                <p:nvPr/>
              </p:nvSpPr>
              <p:spPr>
                <a:xfrm>
                  <a:off x="3001620" y="4431739"/>
                  <a:ext cx="1105088" cy="21762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n-ea"/>
                    </a:rPr>
                    <a:t>是看日出的好时机。</a:t>
                  </a:r>
                  <a:endPara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  <p:pic>
            <p:nvPicPr>
              <p:cNvPr id="199" name="图形 198">
                <a:extLst>
                  <a:ext uri="{FF2B5EF4-FFF2-40B4-BE49-F238E27FC236}">
                    <a16:creationId xmlns:a16="http://schemas.microsoft.com/office/drawing/2014/main" id="{4C18E5FF-7F20-41D5-9EE8-53D6D97AF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7523476" y="4036703"/>
                <a:ext cx="116486" cy="116486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F6AAE91-DB02-4C17-911D-908B81AB3547}"/>
              </a:ext>
            </a:extLst>
          </p:cNvPr>
          <p:cNvGrpSpPr/>
          <p:nvPr/>
        </p:nvGrpSpPr>
        <p:grpSpPr>
          <a:xfrm>
            <a:off x="9600578" y="3903996"/>
            <a:ext cx="2052000" cy="951063"/>
            <a:chOff x="9600578" y="3903996"/>
            <a:chExt cx="2052000" cy="951063"/>
          </a:xfrm>
        </p:grpSpPr>
        <p:sp>
          <p:nvSpPr>
            <p:cNvPr id="287" name="矩形: 圆角 286">
              <a:extLst>
                <a:ext uri="{FF2B5EF4-FFF2-40B4-BE49-F238E27FC236}">
                  <a16:creationId xmlns:a16="http://schemas.microsoft.com/office/drawing/2014/main" id="{340D9E98-F2DA-46E7-92DA-CFB4E2D73751}"/>
                </a:ext>
              </a:extLst>
            </p:cNvPr>
            <p:cNvSpPr/>
            <p:nvPr/>
          </p:nvSpPr>
          <p:spPr>
            <a:xfrm>
              <a:off x="9600578" y="3903996"/>
              <a:ext cx="2052000" cy="951063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DFB17DA2-1EB2-45DA-B6E2-4C50C5763902}"/>
                </a:ext>
              </a:extLst>
            </p:cNvPr>
            <p:cNvGrpSpPr/>
            <p:nvPr/>
          </p:nvGrpSpPr>
          <p:grpSpPr>
            <a:xfrm>
              <a:off x="9677524" y="3983869"/>
              <a:ext cx="1412864" cy="665495"/>
              <a:chOff x="3001620" y="3983869"/>
              <a:chExt cx="1412864" cy="665495"/>
            </a:xfrm>
          </p:grpSpPr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798CA459-A7BE-4FB8-80A6-048CE004F51B}"/>
                  </a:ext>
                </a:extLst>
              </p:cNvPr>
              <p:cNvSpPr txBox="1"/>
              <p:nvPr/>
            </p:nvSpPr>
            <p:spPr>
              <a:xfrm>
                <a:off x="3130555" y="3983869"/>
                <a:ext cx="386942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+mn-ea"/>
                  </a:rPr>
                  <a:t>日落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977053B9-9383-40F6-A015-82C919F8E8E8}"/>
                  </a:ext>
                </a:extLst>
              </p:cNvPr>
              <p:cNvSpPr txBox="1"/>
              <p:nvPr/>
            </p:nvSpPr>
            <p:spPr>
              <a:xfrm>
                <a:off x="3003886" y="4175704"/>
                <a:ext cx="943185" cy="309958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下午 </a:t>
                </a: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7:20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67ED58D3-346D-408A-A917-689911F42510}"/>
                  </a:ext>
                </a:extLst>
              </p:cNvPr>
              <p:cNvSpPr txBox="1"/>
              <p:nvPr/>
            </p:nvSpPr>
            <p:spPr>
              <a:xfrm>
                <a:off x="3001620" y="4431739"/>
                <a:ext cx="1412864" cy="21762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朝霞不出门，晚霞行千里。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200" name="图形 199">
              <a:extLst>
                <a:ext uri="{FF2B5EF4-FFF2-40B4-BE49-F238E27FC236}">
                  <a16:creationId xmlns:a16="http://schemas.microsoft.com/office/drawing/2014/main" id="{904C4AE8-79AF-4A1A-B9D3-28CF56118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755916" y="4030255"/>
              <a:ext cx="116486" cy="116486"/>
            </a:xfrm>
            <a:prstGeom prst="rect">
              <a:avLst/>
            </a:prstGeom>
          </p:spPr>
        </p:pic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09821A0D-0FA2-47E7-988D-08C6B63B80BF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202" name="文本框 201">
              <a:hlinkClick r:id="rId31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207" name="图形 206">
              <a:hlinkClick r:id="rId31" action="ppaction://hlinksldjump"/>
              <a:extLst>
                <a:ext uri="{FF2B5EF4-FFF2-40B4-BE49-F238E27FC236}">
                  <a16:creationId xmlns:a16="http://schemas.microsoft.com/office/drawing/2014/main" id="{D39EB803-F356-43EC-BF37-F9521F7DE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A3B11202-7EF0-46BB-A84B-A8E8026D2997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205" name="文本框 204">
              <a:hlinkClick r:id="rId34" action="ppaction://hlinksldjump"/>
              <a:extLst>
                <a:ext uri="{FF2B5EF4-FFF2-40B4-BE49-F238E27FC236}">
                  <a16:creationId xmlns:a16="http://schemas.microsoft.com/office/drawing/2014/main" id="{DDDFBFEB-3D76-45FF-B745-85E2C47EFDDC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29" name="图形 28">
              <a:hlinkClick r:id="rId34" action="ppaction://hlinksldjump"/>
              <a:extLst>
                <a:ext uri="{FF2B5EF4-FFF2-40B4-BE49-F238E27FC236}">
                  <a16:creationId xmlns:a16="http://schemas.microsoft.com/office/drawing/2014/main" id="{7077BDAD-24AA-4CA0-9D2C-E4EFBE8D5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94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77556E-17 L 2.08333E-6 0.03495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8" dur="7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6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2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6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90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1" name="PA-文本框 44">
            <a:extLst>
              <a:ext uri="{FF2B5EF4-FFF2-40B4-BE49-F238E27FC236}">
                <a16:creationId xmlns:a16="http://schemas.microsoft.com/office/drawing/2014/main" id="{8CFA6EFC-3A63-47AE-B76F-6B98575F44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城市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A4CB35C5-247E-459F-96F9-0B16710117B8}"/>
              </a:ext>
            </a:extLst>
          </p:cNvPr>
          <p:cNvSpPr/>
          <p:nvPr/>
        </p:nvSpPr>
        <p:spPr>
          <a:xfrm>
            <a:off x="303693" y="1156412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A6B76BAD-3CB0-4192-897C-0AE74364DDC9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365" name="文本框 364">
              <a:hlinkClick r:id="rId14" action="ppaction://hlinksldjump"/>
              <a:extLst>
                <a:ext uri="{FF2B5EF4-FFF2-40B4-BE49-F238E27FC236}">
                  <a16:creationId xmlns:a16="http://schemas.microsoft.com/office/drawing/2014/main" id="{893EC067-3B41-4365-BFD5-338515FA891B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366" name="图形 365">
              <a:hlinkClick r:id="rId14" action="ppaction://hlinksldjump"/>
              <a:extLst>
                <a:ext uri="{FF2B5EF4-FFF2-40B4-BE49-F238E27FC236}">
                  <a16:creationId xmlns:a16="http://schemas.microsoft.com/office/drawing/2014/main" id="{6D44FAE4-02A5-40DE-99B6-460C99B0F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4C2D1B32-56E2-4E18-92C4-5C6784594D3C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368" name="文本框 367">
              <a:hlinkClick r:id="rId17" action="ppaction://hlinksldjump"/>
              <a:extLst>
                <a:ext uri="{FF2B5EF4-FFF2-40B4-BE49-F238E27FC236}">
                  <a16:creationId xmlns:a16="http://schemas.microsoft.com/office/drawing/2014/main" id="{991C8E6F-EE13-4DA9-8B40-F67AA881F56F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369" name="图形 368">
              <a:hlinkClick r:id="rId17" action="ppaction://hlinksldjump"/>
              <a:extLst>
                <a:ext uri="{FF2B5EF4-FFF2-40B4-BE49-F238E27FC236}">
                  <a16:creationId xmlns:a16="http://schemas.microsoft.com/office/drawing/2014/main" id="{273AA70D-6EF5-48F5-8378-81E75909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370" name="组合 369">
            <a:extLst>
              <a:ext uri="{FF2B5EF4-FFF2-40B4-BE49-F238E27FC236}">
                <a16:creationId xmlns:a16="http://schemas.microsoft.com/office/drawing/2014/main" id="{D039CD9F-D065-426B-9911-818775F830F4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371" name="文本框 3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E1725571-1115-4BB2-B78D-DE8D98A89779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372" name="图形 3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FE3E537C-E6EC-4CD4-9027-D5724C9D9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3BD721-0C0A-474B-9BC7-A03D5DAAEB36}"/>
              </a:ext>
            </a:extLst>
          </p:cNvPr>
          <p:cNvGrpSpPr/>
          <p:nvPr/>
        </p:nvGrpSpPr>
        <p:grpSpPr>
          <a:xfrm>
            <a:off x="2937907" y="757858"/>
            <a:ext cx="2052000" cy="807959"/>
            <a:chOff x="2937907" y="757858"/>
            <a:chExt cx="2052000" cy="807959"/>
          </a:xfrm>
        </p:grpSpPr>
        <p:sp>
          <p:nvSpPr>
            <p:cNvPr id="295" name="矩形: 圆角 294">
              <a:extLst>
                <a:ext uri="{FF2B5EF4-FFF2-40B4-BE49-F238E27FC236}">
                  <a16:creationId xmlns:a16="http://schemas.microsoft.com/office/drawing/2014/main" id="{19875EE5-142B-4A90-8B0E-5FC090E3B4B0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B57352A-081C-4D55-B75A-8178ECD86975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连云港</a:t>
              </a:r>
              <a:endParaRPr lang="en-US" altLang="zh-CN" sz="900" dirty="0">
                <a:solidFill>
                  <a:prstClr val="black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江苏省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9C04CD73-E972-4680-A671-D6EA45400C76}"/>
                </a:ext>
              </a:extLst>
            </p:cNvPr>
            <p:cNvSpPr txBox="1"/>
            <p:nvPr/>
          </p:nvSpPr>
          <p:spPr>
            <a:xfrm>
              <a:off x="4404482" y="855627"/>
              <a:ext cx="508770" cy="510012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28°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小雨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25AD6DD-0CC3-4BB3-9445-7CC77771758C}"/>
              </a:ext>
            </a:extLst>
          </p:cNvPr>
          <p:cNvGrpSpPr/>
          <p:nvPr/>
        </p:nvGrpSpPr>
        <p:grpSpPr>
          <a:xfrm>
            <a:off x="5131601" y="757858"/>
            <a:ext cx="2052000" cy="807959"/>
            <a:chOff x="2937907" y="757858"/>
            <a:chExt cx="2052000" cy="807959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D34AB7FF-461C-4B1A-B775-86BE654B324C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F3AC08-B0D7-49B3-B0A7-C4FE331F854E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海口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海南省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B98BC15-4A42-4F62-B4ED-0B8B86FC31FA}"/>
                </a:ext>
              </a:extLst>
            </p:cNvPr>
            <p:cNvSpPr txBox="1"/>
            <p:nvPr/>
          </p:nvSpPr>
          <p:spPr>
            <a:xfrm>
              <a:off x="4404482" y="855627"/>
              <a:ext cx="508770" cy="49462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35°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晴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327822E-2812-458B-B2C1-CE462ED19404}"/>
              </a:ext>
            </a:extLst>
          </p:cNvPr>
          <p:cNvGrpSpPr/>
          <p:nvPr/>
        </p:nvGrpSpPr>
        <p:grpSpPr>
          <a:xfrm>
            <a:off x="7325295" y="752432"/>
            <a:ext cx="2052000" cy="807959"/>
            <a:chOff x="2937907" y="757858"/>
            <a:chExt cx="2052000" cy="807959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73547F17-F4D5-4E40-B4B8-204C3C0CF363}"/>
                </a:ext>
              </a:extLst>
            </p:cNvPr>
            <p:cNvSpPr/>
            <p:nvPr/>
          </p:nvSpPr>
          <p:spPr>
            <a:xfrm>
              <a:off x="2937907" y="757858"/>
              <a:ext cx="2052000" cy="807959"/>
            </a:xfrm>
            <a:prstGeom prst="roundRect">
              <a:avLst>
                <a:gd name="adj" fmla="val 11323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49CE461-9919-4A37-ADE0-032A45EFF050}"/>
                </a:ext>
              </a:extLst>
            </p:cNvPr>
            <p:cNvSpPr txBox="1"/>
            <p:nvPr/>
          </p:nvSpPr>
          <p:spPr>
            <a:xfrm>
              <a:off x="3013714" y="855627"/>
              <a:ext cx="721970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black"/>
                  </a:solidFill>
                  <a:latin typeface="+mn-ea"/>
                </a:rPr>
                <a:t>北京</a:t>
              </a:r>
              <a:endParaRPr lang="en-US" altLang="zh-CN" sz="1000" dirty="0">
                <a:solidFill>
                  <a:prstClr val="black"/>
                </a:solidFill>
                <a:latin typeface="+mn-ea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北京市 中国</a:t>
              </a:r>
              <a:endParaRPr lang="en-US" altLang="zh-CN" sz="7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67868D3-7721-4D8D-9B7E-1F7C369C89CF}"/>
                </a:ext>
              </a:extLst>
            </p:cNvPr>
            <p:cNvSpPr txBox="1"/>
            <p:nvPr/>
          </p:nvSpPr>
          <p:spPr>
            <a:xfrm>
              <a:off x="4321125" y="855627"/>
              <a:ext cx="592127" cy="494624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19°</a:t>
              </a: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prstClr val="black"/>
                  </a:solidFill>
                  <a:ea typeface="HarmonyOS Sans SC Light" panose="00000400000000000000" pitchFamily="2" charset="-122"/>
                </a:rPr>
                <a:t>多云转阴</a:t>
              </a:r>
              <a:endParaRPr lang="en-US" altLang="zh-CN" sz="800" dirty="0">
                <a:solidFill>
                  <a:prstClr val="black"/>
                </a:solidFill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98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1" name="PA-文本框 44">
            <a:extLst>
              <a:ext uri="{FF2B5EF4-FFF2-40B4-BE49-F238E27FC236}">
                <a16:creationId xmlns:a16="http://schemas.microsoft.com/office/drawing/2014/main" id="{8CFA6EFC-3A63-47AE-B76F-6B98575F44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天气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趋势</a:t>
            </a: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A4CB35C5-247E-459F-96F9-0B16710117B8}"/>
              </a:ext>
            </a:extLst>
          </p:cNvPr>
          <p:cNvSpPr/>
          <p:nvPr/>
        </p:nvSpPr>
        <p:spPr>
          <a:xfrm>
            <a:off x="303693" y="163227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B3D3463E-553A-4BC2-8A57-84C6B4A26EA4}"/>
              </a:ext>
            </a:extLst>
          </p:cNvPr>
          <p:cNvGrpSpPr/>
          <p:nvPr/>
        </p:nvGrpSpPr>
        <p:grpSpPr>
          <a:xfrm>
            <a:off x="446474" y="720501"/>
            <a:ext cx="660877" cy="338554"/>
            <a:chOff x="446474" y="720501"/>
            <a:chExt cx="660877" cy="338554"/>
          </a:xfrm>
        </p:grpSpPr>
        <p:sp>
          <p:nvSpPr>
            <p:cNvPr id="196" name="文本框 195">
              <a:hlinkClick r:id="rId14" action="ppaction://hlinksldjump"/>
              <a:extLst>
                <a:ext uri="{FF2B5EF4-FFF2-40B4-BE49-F238E27FC236}">
                  <a16:creationId xmlns:a16="http://schemas.microsoft.com/office/drawing/2014/main" id="{805ECB3B-80C4-4E59-B1F5-AB92F09C26C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预报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天气预报</a:t>
              </a:r>
            </a:p>
          </p:txBody>
        </p:sp>
        <p:pic>
          <p:nvPicPr>
            <p:cNvPr id="197" name="图形 196">
              <a:hlinkClick r:id="rId14" action="ppaction://hlinksldjump"/>
              <a:extLst>
                <a:ext uri="{FF2B5EF4-FFF2-40B4-BE49-F238E27FC236}">
                  <a16:creationId xmlns:a16="http://schemas.microsoft.com/office/drawing/2014/main" id="{9D659378-ECA8-4EC4-B139-0A5A47B51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474" y="831208"/>
              <a:ext cx="117137" cy="117137"/>
            </a:xfrm>
            <a:prstGeom prst="rect">
              <a:avLst/>
            </a:prstGeom>
          </p:spPr>
        </p:pic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1936CEE7-217C-4C15-AA60-05DFB4C973D3}"/>
              </a:ext>
            </a:extLst>
          </p:cNvPr>
          <p:cNvGrpSpPr/>
          <p:nvPr/>
        </p:nvGrpSpPr>
        <p:grpSpPr>
          <a:xfrm>
            <a:off x="446474" y="1209242"/>
            <a:ext cx="930181" cy="338554"/>
            <a:chOff x="446474" y="1209242"/>
            <a:chExt cx="930181" cy="338554"/>
          </a:xfrm>
        </p:grpSpPr>
        <p:sp>
          <p:nvSpPr>
            <p:cNvPr id="200" name="文本框 199">
              <a:hlinkClick r:id="rId17" action="ppaction://hlinksldjump"/>
              <a:extLst>
                <a:ext uri="{FF2B5EF4-FFF2-40B4-BE49-F238E27FC236}">
                  <a16:creationId xmlns:a16="http://schemas.microsoft.com/office/drawing/2014/main" id="{4C74BAA9-BF9C-4498-9EA9-9E1EDBB1F6B5}"/>
                </a:ext>
              </a:extLst>
            </p:cNvPr>
            <p:cNvSpPr txBox="1"/>
            <p:nvPr/>
          </p:nvSpPr>
          <p:spPr>
            <a:xfrm>
              <a:off x="563612" y="120924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城市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选择预报的城市</a:t>
              </a:r>
            </a:p>
          </p:txBody>
        </p:sp>
        <p:pic>
          <p:nvPicPr>
            <p:cNvPr id="202" name="图形 201">
              <a:hlinkClick r:id="rId17" action="ppaction://hlinksldjump"/>
              <a:extLst>
                <a:ext uri="{FF2B5EF4-FFF2-40B4-BE49-F238E27FC236}">
                  <a16:creationId xmlns:a16="http://schemas.microsoft.com/office/drawing/2014/main" id="{4E50A561-8818-43D8-A4A5-B4ABD067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46474" y="1312758"/>
              <a:ext cx="110652" cy="125479"/>
            </a:xfrm>
            <a:prstGeom prst="rect">
              <a:avLst/>
            </a:prstGeom>
          </p:spPr>
        </p:pic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9CCA3FFD-E2B3-48FC-A60C-37ED996AA8BC}"/>
              </a:ext>
            </a:extLst>
          </p:cNvPr>
          <p:cNvGrpSpPr/>
          <p:nvPr/>
        </p:nvGrpSpPr>
        <p:grpSpPr>
          <a:xfrm>
            <a:off x="435084" y="1691645"/>
            <a:ext cx="1210876" cy="338554"/>
            <a:chOff x="435084" y="1691645"/>
            <a:chExt cx="1210876" cy="338554"/>
          </a:xfrm>
        </p:grpSpPr>
        <p:sp>
          <p:nvSpPr>
            <p:cNvPr id="204" name="文本框 203">
              <a:hlinkClick r:id="rId20" action="ppaction://hlinksldjump"/>
              <a:extLst>
                <a:ext uri="{FF2B5EF4-FFF2-40B4-BE49-F238E27FC236}">
                  <a16:creationId xmlns:a16="http://schemas.microsoft.com/office/drawing/2014/main" id="{A8C965FC-986E-4761-A109-A7B26B307D59}"/>
                </a:ext>
              </a:extLst>
            </p:cNvPr>
            <p:cNvSpPr txBox="1"/>
            <p:nvPr/>
          </p:nvSpPr>
          <p:spPr>
            <a:xfrm>
              <a:off x="563612" y="169164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趋势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天气情况发展趋势统计</a:t>
              </a:r>
            </a:p>
          </p:txBody>
        </p:sp>
        <p:pic>
          <p:nvPicPr>
            <p:cNvPr id="205" name="图形 204">
              <a:hlinkClick r:id="rId20" action="ppaction://hlinksldjump"/>
              <a:extLst>
                <a:ext uri="{FF2B5EF4-FFF2-40B4-BE49-F238E27FC236}">
                  <a16:creationId xmlns:a16="http://schemas.microsoft.com/office/drawing/2014/main" id="{762D7F42-4DEA-42C5-8276-0FF42E24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5084" y="1812010"/>
              <a:ext cx="130432" cy="97824"/>
            </a:xfrm>
            <a:prstGeom prst="rect">
              <a:avLst/>
            </a:prstGeom>
          </p:spPr>
        </p:pic>
      </p:grp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D8EAD9E-A14D-4CC3-A67B-F535DB34894A}"/>
              </a:ext>
            </a:extLst>
          </p:cNvPr>
          <p:cNvSpPr txBox="1"/>
          <p:nvPr/>
        </p:nvSpPr>
        <p:spPr>
          <a:xfrm>
            <a:off x="2884785" y="730273"/>
            <a:ext cx="1598515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ysClr val="windowText" lastClr="000000"/>
                </a:solidFill>
                <a:latin typeface="+mj-ea"/>
                <a:ea typeface="+mj-ea"/>
              </a:rPr>
              <a:t>连云港市海州区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8FA5F59-0AE4-4379-8B73-7CF32D56B6F8}"/>
              </a:ext>
            </a:extLst>
          </p:cNvPr>
          <p:cNvGrpSpPr/>
          <p:nvPr/>
        </p:nvGrpSpPr>
        <p:grpSpPr>
          <a:xfrm>
            <a:off x="2902265" y="1008061"/>
            <a:ext cx="8997771" cy="3312657"/>
            <a:chOff x="2902265" y="1008061"/>
            <a:chExt cx="8997771" cy="3312657"/>
          </a:xfrm>
        </p:grpSpPr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BB0029F9-B35B-4908-8969-69A06CBE66A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1214893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FAAE3FFB-8125-4FD4-A56A-35C987C99C43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1538904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D47EE09B-48FF-45EA-8A3B-82AAB5513DCB}"/>
                </a:ext>
              </a:extLst>
            </p:cNvPr>
            <p:cNvCxnSpPr>
              <a:cxnSpLocks/>
            </p:cNvCxnSpPr>
            <p:nvPr/>
          </p:nvCxnSpPr>
          <p:spPr>
            <a:xfrm>
              <a:off x="2956763" y="1872955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89033E12-0763-4D70-8E34-DE6C4D5F7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79453" y="2207008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>
              <a:extLst>
                <a:ext uri="{FF2B5EF4-FFF2-40B4-BE49-F238E27FC236}">
                  <a16:creationId xmlns:a16="http://schemas.microsoft.com/office/drawing/2014/main" id="{7ED49BA9-32C2-4B28-992B-3010C74AC87C}"/>
                </a:ext>
              </a:extLst>
            </p:cNvPr>
            <p:cNvCxnSpPr>
              <a:cxnSpLocks/>
            </p:cNvCxnSpPr>
            <p:nvPr/>
          </p:nvCxnSpPr>
          <p:spPr>
            <a:xfrm>
              <a:off x="2979454" y="2553821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E3E36CCD-7A9B-456E-81F4-BA9528122CE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291610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D82029A0-CF1B-4D18-A9C2-0A0F6237F633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329771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矩形: 圆角 278">
              <a:extLst>
                <a:ext uri="{FF2B5EF4-FFF2-40B4-BE49-F238E27FC236}">
                  <a16:creationId xmlns:a16="http://schemas.microsoft.com/office/drawing/2014/main" id="{FA60CAA3-0090-4809-A9FA-47305AA0EFE7}"/>
                </a:ext>
              </a:extLst>
            </p:cNvPr>
            <p:cNvSpPr/>
            <p:nvPr/>
          </p:nvSpPr>
          <p:spPr>
            <a:xfrm>
              <a:off x="4651429" y="2555711"/>
              <a:ext cx="239701" cy="633258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矩形: 圆角 279">
              <a:extLst>
                <a:ext uri="{FF2B5EF4-FFF2-40B4-BE49-F238E27FC236}">
                  <a16:creationId xmlns:a16="http://schemas.microsoft.com/office/drawing/2014/main" id="{FEAAEBD3-D8D2-4663-9DB3-52A4968CCDEB}"/>
                </a:ext>
              </a:extLst>
            </p:cNvPr>
            <p:cNvSpPr/>
            <p:nvPr/>
          </p:nvSpPr>
          <p:spPr>
            <a:xfrm>
              <a:off x="3944103" y="2921938"/>
              <a:ext cx="239701" cy="58933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64" name="矩形: 圆角 363">
              <a:extLst>
                <a:ext uri="{FF2B5EF4-FFF2-40B4-BE49-F238E27FC236}">
                  <a16:creationId xmlns:a16="http://schemas.microsoft.com/office/drawing/2014/main" id="{C04CE820-8683-42BF-B6A2-AFD7819FCCD3}"/>
                </a:ext>
              </a:extLst>
            </p:cNvPr>
            <p:cNvSpPr/>
            <p:nvPr/>
          </p:nvSpPr>
          <p:spPr>
            <a:xfrm>
              <a:off x="3281091" y="3199123"/>
              <a:ext cx="239701" cy="488269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65" name="矩形: 圆角 364">
              <a:extLst>
                <a:ext uri="{FF2B5EF4-FFF2-40B4-BE49-F238E27FC236}">
                  <a16:creationId xmlns:a16="http://schemas.microsoft.com/office/drawing/2014/main" id="{DD457C26-0B37-4BED-A584-B27D8527AF59}"/>
                </a:ext>
              </a:extLst>
            </p:cNvPr>
            <p:cNvSpPr/>
            <p:nvPr/>
          </p:nvSpPr>
          <p:spPr>
            <a:xfrm>
              <a:off x="6909577" y="1693297"/>
              <a:ext cx="239701" cy="51258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DF2FAA79-82EB-4AAD-A16E-FCDDBB95094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368739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0422B63F-3719-4A6C-8AF9-508334E7B7E6}"/>
                </a:ext>
              </a:extLst>
            </p:cNvPr>
            <p:cNvCxnSpPr>
              <a:cxnSpLocks/>
            </p:cNvCxnSpPr>
            <p:nvPr/>
          </p:nvCxnSpPr>
          <p:spPr>
            <a:xfrm>
              <a:off x="2971267" y="4028652"/>
              <a:ext cx="8676000" cy="0"/>
            </a:xfrm>
            <a:prstGeom prst="line">
              <a:avLst/>
            </a:prstGeom>
            <a:ln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文本框 367">
              <a:extLst>
                <a:ext uri="{FF2B5EF4-FFF2-40B4-BE49-F238E27FC236}">
                  <a16:creationId xmlns:a16="http://schemas.microsoft.com/office/drawing/2014/main" id="{2D59CD51-0791-47FE-A9D3-1C2563258B6A}"/>
                </a:ext>
              </a:extLst>
            </p:cNvPr>
            <p:cNvSpPr txBox="1"/>
            <p:nvPr/>
          </p:nvSpPr>
          <p:spPr>
            <a:xfrm>
              <a:off x="2904991" y="3826699"/>
              <a:ext cx="878458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-10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69" name="文本框 368">
              <a:extLst>
                <a:ext uri="{FF2B5EF4-FFF2-40B4-BE49-F238E27FC236}">
                  <a16:creationId xmlns:a16="http://schemas.microsoft.com/office/drawing/2014/main" id="{BCBC0C99-5C4E-4F08-A216-9604E9CFF150}"/>
                </a:ext>
              </a:extLst>
            </p:cNvPr>
            <p:cNvSpPr txBox="1"/>
            <p:nvPr/>
          </p:nvSpPr>
          <p:spPr>
            <a:xfrm>
              <a:off x="2904990" y="3470129"/>
              <a:ext cx="77905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-4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66B9EBD7-399A-4F22-92B3-2AB1BDE6A03E}"/>
                </a:ext>
              </a:extLst>
            </p:cNvPr>
            <p:cNvSpPr txBox="1"/>
            <p:nvPr/>
          </p:nvSpPr>
          <p:spPr>
            <a:xfrm>
              <a:off x="2902265" y="3088666"/>
              <a:ext cx="668272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1" name="文本框 370">
              <a:extLst>
                <a:ext uri="{FF2B5EF4-FFF2-40B4-BE49-F238E27FC236}">
                  <a16:creationId xmlns:a16="http://schemas.microsoft.com/office/drawing/2014/main" id="{784829FC-EE9F-4FB3-A18F-BDE5D15687FD}"/>
                </a:ext>
              </a:extLst>
            </p:cNvPr>
            <p:cNvSpPr txBox="1"/>
            <p:nvPr/>
          </p:nvSpPr>
          <p:spPr>
            <a:xfrm>
              <a:off x="2902265" y="2691053"/>
              <a:ext cx="668272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8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2" name="文本框 371">
              <a:extLst>
                <a:ext uri="{FF2B5EF4-FFF2-40B4-BE49-F238E27FC236}">
                  <a16:creationId xmlns:a16="http://schemas.microsoft.com/office/drawing/2014/main" id="{6AFD4645-8675-489B-BF54-1CB33F297808}"/>
                </a:ext>
              </a:extLst>
            </p:cNvPr>
            <p:cNvSpPr txBox="1"/>
            <p:nvPr/>
          </p:nvSpPr>
          <p:spPr>
            <a:xfrm>
              <a:off x="2906416" y="2335494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14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7DF4D0F4-C07A-4212-88CF-2FA15938FB85}"/>
                </a:ext>
              </a:extLst>
            </p:cNvPr>
            <p:cNvSpPr txBox="1"/>
            <p:nvPr/>
          </p:nvSpPr>
          <p:spPr>
            <a:xfrm>
              <a:off x="2902265" y="1987386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20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2542D85F-4A52-430D-811F-80EE5D166AE6}"/>
                </a:ext>
              </a:extLst>
            </p:cNvPr>
            <p:cNvSpPr txBox="1"/>
            <p:nvPr/>
          </p:nvSpPr>
          <p:spPr>
            <a:xfrm>
              <a:off x="2902265" y="1649148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26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5" name="文本框 374">
              <a:extLst>
                <a:ext uri="{FF2B5EF4-FFF2-40B4-BE49-F238E27FC236}">
                  <a16:creationId xmlns:a16="http://schemas.microsoft.com/office/drawing/2014/main" id="{0FC2D368-A738-483C-A26C-2A024D83DE51}"/>
                </a:ext>
              </a:extLst>
            </p:cNvPr>
            <p:cNvSpPr txBox="1"/>
            <p:nvPr/>
          </p:nvSpPr>
          <p:spPr>
            <a:xfrm>
              <a:off x="2908161" y="1328028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32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6" name="文本框 375">
              <a:extLst>
                <a:ext uri="{FF2B5EF4-FFF2-40B4-BE49-F238E27FC236}">
                  <a16:creationId xmlns:a16="http://schemas.microsoft.com/office/drawing/2014/main" id="{4FB0F0B0-949F-43B1-B788-E3C4B32DBD23}"/>
                </a:ext>
              </a:extLst>
            </p:cNvPr>
            <p:cNvSpPr txBox="1"/>
            <p:nvPr/>
          </p:nvSpPr>
          <p:spPr>
            <a:xfrm>
              <a:off x="2910025" y="1008061"/>
              <a:ext cx="62390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ysClr val="windowText" lastClr="000000"/>
                  </a:solidFill>
                </a:rPr>
                <a:t>38</a:t>
              </a:r>
              <a:r>
                <a:rPr lang="zh-CN" altLang="en-US" sz="700" dirty="0">
                  <a:solidFill>
                    <a:sysClr val="windowText" lastClr="000000"/>
                  </a:solidFill>
                </a:rPr>
                <a:t>℃</a:t>
              </a:r>
            </a:p>
          </p:txBody>
        </p:sp>
        <p:sp>
          <p:nvSpPr>
            <p:cNvPr id="377" name="矩形: 圆角 376">
              <a:extLst>
                <a:ext uri="{FF2B5EF4-FFF2-40B4-BE49-F238E27FC236}">
                  <a16:creationId xmlns:a16="http://schemas.microsoft.com/office/drawing/2014/main" id="{A478D817-AE6C-4B78-8CFA-1A66F50D12BA}"/>
                </a:ext>
              </a:extLst>
            </p:cNvPr>
            <p:cNvSpPr/>
            <p:nvPr/>
          </p:nvSpPr>
          <p:spPr>
            <a:xfrm>
              <a:off x="5328352" y="2205881"/>
              <a:ext cx="239701" cy="529324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78" name="矩形: 圆角 377">
              <a:extLst>
                <a:ext uri="{FF2B5EF4-FFF2-40B4-BE49-F238E27FC236}">
                  <a16:creationId xmlns:a16="http://schemas.microsoft.com/office/drawing/2014/main" id="{A2CAD761-6577-4828-AB83-8729A1B35159}"/>
                </a:ext>
              </a:extLst>
            </p:cNvPr>
            <p:cNvSpPr/>
            <p:nvPr/>
          </p:nvSpPr>
          <p:spPr>
            <a:xfrm>
              <a:off x="6064574" y="1877297"/>
              <a:ext cx="239701" cy="537218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79" name="矩形: 圆角 378">
              <a:extLst>
                <a:ext uri="{FF2B5EF4-FFF2-40B4-BE49-F238E27FC236}">
                  <a16:creationId xmlns:a16="http://schemas.microsoft.com/office/drawing/2014/main" id="{94CC64C5-8986-40F5-8D0E-2B61FCC36793}"/>
                </a:ext>
              </a:extLst>
            </p:cNvPr>
            <p:cNvSpPr/>
            <p:nvPr/>
          </p:nvSpPr>
          <p:spPr>
            <a:xfrm>
              <a:off x="7699094" y="1604574"/>
              <a:ext cx="239701" cy="412716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0" name="矩形: 圆角 379">
              <a:extLst>
                <a:ext uri="{FF2B5EF4-FFF2-40B4-BE49-F238E27FC236}">
                  <a16:creationId xmlns:a16="http://schemas.microsoft.com/office/drawing/2014/main" id="{9D2DCFC4-308C-4FC0-B0F2-F9D192CBD8FE}"/>
                </a:ext>
              </a:extLst>
            </p:cNvPr>
            <p:cNvSpPr/>
            <p:nvPr/>
          </p:nvSpPr>
          <p:spPr>
            <a:xfrm>
              <a:off x="8453666" y="1681688"/>
              <a:ext cx="239701" cy="412716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1" name="矩形: 圆角 380">
              <a:extLst>
                <a:ext uri="{FF2B5EF4-FFF2-40B4-BE49-F238E27FC236}">
                  <a16:creationId xmlns:a16="http://schemas.microsoft.com/office/drawing/2014/main" id="{F6FC57F4-4F05-4D4C-9C6B-4C100CEF54CF}"/>
                </a:ext>
              </a:extLst>
            </p:cNvPr>
            <p:cNvSpPr/>
            <p:nvPr/>
          </p:nvSpPr>
          <p:spPr>
            <a:xfrm>
              <a:off x="9165110" y="1756167"/>
              <a:ext cx="239701" cy="533679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2" name="矩形: 圆角 381">
              <a:extLst>
                <a:ext uri="{FF2B5EF4-FFF2-40B4-BE49-F238E27FC236}">
                  <a16:creationId xmlns:a16="http://schemas.microsoft.com/office/drawing/2014/main" id="{A06AF6E9-B9A5-495D-BD90-CB4C16652FEF}"/>
                </a:ext>
              </a:extLst>
            </p:cNvPr>
            <p:cNvSpPr/>
            <p:nvPr/>
          </p:nvSpPr>
          <p:spPr>
            <a:xfrm>
              <a:off x="9840976" y="2141337"/>
              <a:ext cx="239701" cy="491745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3" name="矩形: 圆角 382">
              <a:extLst>
                <a:ext uri="{FF2B5EF4-FFF2-40B4-BE49-F238E27FC236}">
                  <a16:creationId xmlns:a16="http://schemas.microsoft.com/office/drawing/2014/main" id="{656EDC69-3766-490E-B086-861CE6234DE3}"/>
                </a:ext>
              </a:extLst>
            </p:cNvPr>
            <p:cNvSpPr/>
            <p:nvPr/>
          </p:nvSpPr>
          <p:spPr>
            <a:xfrm>
              <a:off x="11170347" y="3059813"/>
              <a:ext cx="239701" cy="488270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4" name="矩形: 圆角 383">
              <a:extLst>
                <a:ext uri="{FF2B5EF4-FFF2-40B4-BE49-F238E27FC236}">
                  <a16:creationId xmlns:a16="http://schemas.microsoft.com/office/drawing/2014/main" id="{BC6B695A-8C3F-4612-925F-55C7EDA6113A}"/>
                </a:ext>
              </a:extLst>
            </p:cNvPr>
            <p:cNvSpPr/>
            <p:nvPr/>
          </p:nvSpPr>
          <p:spPr>
            <a:xfrm>
              <a:off x="10503538" y="2553821"/>
              <a:ext cx="239701" cy="617610"/>
            </a:xfrm>
            <a:prstGeom prst="roundRect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385" name="文本框 384">
              <a:extLst>
                <a:ext uri="{FF2B5EF4-FFF2-40B4-BE49-F238E27FC236}">
                  <a16:creationId xmlns:a16="http://schemas.microsoft.com/office/drawing/2014/main" id="{DF6A6131-DC49-49FE-B5A0-989B1D7C5FC4}"/>
                </a:ext>
              </a:extLst>
            </p:cNvPr>
            <p:cNvSpPr txBox="1"/>
            <p:nvPr/>
          </p:nvSpPr>
          <p:spPr>
            <a:xfrm>
              <a:off x="3236401" y="4105274"/>
              <a:ext cx="866363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00" dirty="0">
                  <a:solidFill>
                    <a:sysClr val="windowText" lastClr="000000"/>
                  </a:solidFill>
                </a:rPr>
                <a:t>一月               二月                 三月                    四月                    五月                         六月                   七月                       八月                     九月              十月                十一月              十二月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73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  <p:bldP spid="206" grpId="0"/>
      <p:bldP spid="20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E7E66473-5DED-4F37-88AC-FB1E8CD32F4A}"/>
              </a:ext>
            </a:extLst>
          </p:cNvPr>
          <p:cNvSpPr/>
          <p:nvPr/>
        </p:nvSpPr>
        <p:spPr>
          <a:xfrm>
            <a:off x="3753152" y="6368464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9" name="PA-圆角矩形 107">
            <a:extLst>
              <a:ext uri="{FF2B5EF4-FFF2-40B4-BE49-F238E27FC236}">
                <a16:creationId xmlns:a16="http://schemas.microsoft.com/office/drawing/2014/main" id="{1F6FD4AF-27B4-425F-8C5F-FE67AB0023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53151" y="6370471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0" name="PA-圆角矩形 50">
            <a:extLst>
              <a:ext uri="{FF2B5EF4-FFF2-40B4-BE49-F238E27FC236}">
                <a16:creationId xmlns:a16="http://schemas.microsoft.com/office/drawing/2014/main" id="{B4D84D1D-C0B9-47F2-AC0E-F59789A604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50016" y="6648341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39" name="图形 138">
            <a:extLst>
              <a:ext uri="{FF2B5EF4-FFF2-40B4-BE49-F238E27FC236}">
                <a16:creationId xmlns:a16="http://schemas.microsoft.com/office/drawing/2014/main" id="{DB6F38DD-67F6-467E-85BD-3E68F05476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2769" y="6453790"/>
            <a:ext cx="140419" cy="140419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C8EB50B4-39C0-4882-B906-6FB46C7E0D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50713" y="2750720"/>
            <a:ext cx="676858" cy="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8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59259E-6 L -3.12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1.04167E-6 -2.96296E-6 L 1.04167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-0.00092 L 1.04167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59259E-6 L -3.12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1.04167E-6 -2.96296E-6 L 1.04167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-0.00092 L 1.04167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4B828F59-ECD3-4E26-9AFB-7674B1C6B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1252" y="2572966"/>
            <a:ext cx="949903" cy="1288914"/>
          </a:xfrm>
          <a:prstGeom prst="rect">
            <a:avLst/>
          </a:prstGeom>
        </p:spPr>
      </p:pic>
      <p:pic>
        <p:nvPicPr>
          <p:cNvPr id="3" name="typatone (4)">
            <a:hlinkClick r:id="" action="ppaction://media"/>
            <a:extLst>
              <a:ext uri="{FF2B5EF4-FFF2-40B4-BE49-F238E27FC236}">
                <a16:creationId xmlns:a16="http://schemas.microsoft.com/office/drawing/2014/main" id="{C2828410-52C0-440B-9C13-9A8F7E061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5975" y="-8586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3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9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聊天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F0452C-0D06-451C-992C-09B3868F431B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4" name="图形 213">
              <a:extLst>
                <a:ext uri="{FF2B5EF4-FFF2-40B4-BE49-F238E27FC236}">
                  <a16:creationId xmlns:a16="http://schemas.microsoft.com/office/drawing/2014/main" id="{398CC1FA-6B61-412F-B903-684092D5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D8C6CD-B5A2-4CFE-BA52-0421B2DA8699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202" name="文本框 201">
              <a:hlinkClick r:id="rId17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55" name="图形 254">
              <a:hlinkClick r:id="rId17" action="ppaction://hlinksldjump"/>
              <a:extLst>
                <a:ext uri="{FF2B5EF4-FFF2-40B4-BE49-F238E27FC236}">
                  <a16:creationId xmlns:a16="http://schemas.microsoft.com/office/drawing/2014/main" id="{468476AB-652E-446E-949F-C69C1EBF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sp>
        <p:nvSpPr>
          <p:cNvPr id="257" name="矩形: 圆角 256">
            <a:extLst>
              <a:ext uri="{FF2B5EF4-FFF2-40B4-BE49-F238E27FC236}">
                <a16:creationId xmlns:a16="http://schemas.microsoft.com/office/drawing/2014/main" id="{70C762BE-4998-42E5-9A58-0A3C51EA3551}"/>
              </a:ext>
            </a:extLst>
          </p:cNvPr>
          <p:cNvSpPr/>
          <p:nvPr/>
        </p:nvSpPr>
        <p:spPr>
          <a:xfrm>
            <a:off x="2936204" y="751234"/>
            <a:ext cx="2264446" cy="5121246"/>
          </a:xfrm>
          <a:prstGeom prst="roundRect">
            <a:avLst>
              <a:gd name="adj" fmla="val 5945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9FE3B85-8D37-4039-8379-F4D95765258C}"/>
              </a:ext>
            </a:extLst>
          </p:cNvPr>
          <p:cNvGrpSpPr/>
          <p:nvPr/>
        </p:nvGrpSpPr>
        <p:grpSpPr>
          <a:xfrm>
            <a:off x="3177448" y="1468482"/>
            <a:ext cx="1912508" cy="356124"/>
            <a:chOff x="3156654" y="902705"/>
            <a:chExt cx="1912508" cy="356124"/>
          </a:xfrm>
        </p:grpSpPr>
        <p:sp>
          <p:nvSpPr>
            <p:cNvPr id="63" name="椭圆 6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E8EBAC6-5C3B-4F8E-A871-41B8DB715B40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1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4" name="文本框 63">
              <a:hlinkClick r:id="rId20" action="ppaction://hlinksldjump"/>
              <a:extLst>
                <a:ext uri="{FF2B5EF4-FFF2-40B4-BE49-F238E27FC236}">
                  <a16:creationId xmlns:a16="http://schemas.microsoft.com/office/drawing/2014/main" id="{A32BF6D3-5D44-4B4B-8D84-1C040ACC8A8F}"/>
                </a:ext>
              </a:extLst>
            </p:cNvPr>
            <p:cNvSpPr txBox="1"/>
            <p:nvPr/>
          </p:nvSpPr>
          <p:spPr>
            <a:xfrm>
              <a:off x="3421498" y="902705"/>
              <a:ext cx="1647664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凯伦</a:t>
              </a:r>
              <a:r>
                <a:rPr lang="en-US" altLang="zh-CN" sz="900" dirty="0">
                  <a:solidFill>
                    <a:prstClr val="black"/>
                  </a:solidFill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800" dirty="0" err="1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Cladonia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雀食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是个好东西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E9FBD8-4750-4DB7-9A08-9540F7FAD36B}"/>
              </a:ext>
            </a:extLst>
          </p:cNvPr>
          <p:cNvSpPr/>
          <p:nvPr/>
        </p:nvSpPr>
        <p:spPr>
          <a:xfrm>
            <a:off x="3063611" y="889778"/>
            <a:ext cx="2029116" cy="479730"/>
          </a:xfrm>
          <a:prstGeom prst="roundRect">
            <a:avLst>
              <a:gd name="adj" fmla="val 1875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12DD93-DEF5-4B0E-8986-F44C098B2AC1}"/>
              </a:ext>
            </a:extLst>
          </p:cNvPr>
          <p:cNvGrpSpPr/>
          <p:nvPr/>
        </p:nvGrpSpPr>
        <p:grpSpPr>
          <a:xfrm>
            <a:off x="3177448" y="947230"/>
            <a:ext cx="1891714" cy="356124"/>
            <a:chOff x="3156654" y="902705"/>
            <a:chExt cx="1891714" cy="356124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878C17F-5CC0-49EB-8EDD-D632215F3F68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7E2AB1F-B180-442B-BBB2-DFFC6F045EA6}"/>
                </a:ext>
              </a:extLst>
            </p:cNvPr>
            <p:cNvSpPr txBox="1"/>
            <p:nvPr/>
          </p:nvSpPr>
          <p:spPr>
            <a:xfrm>
              <a:off x="3421498" y="902705"/>
              <a:ext cx="1626870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PridePlayer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7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社会化开发是个好东西</a:t>
              </a:r>
              <a:r>
                <a:rPr lang="en-US" altLang="zh-CN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7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F8F4691-5B3F-4D99-93EB-AACF0C340B53}"/>
              </a:ext>
            </a:extLst>
          </p:cNvPr>
          <p:cNvGrpSpPr/>
          <p:nvPr/>
        </p:nvGrpSpPr>
        <p:grpSpPr>
          <a:xfrm>
            <a:off x="5492151" y="1526184"/>
            <a:ext cx="2389268" cy="479731"/>
            <a:chOff x="5426423" y="889777"/>
            <a:chExt cx="2389268" cy="479731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F501AEC-3C40-4C7E-86C7-406F7292F127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blipFill>
              <a:blip r:embed="rId2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A7A4BE6-C287-46DA-AC90-B85FF9AE2497}"/>
                </a:ext>
              </a:extLst>
            </p:cNvPr>
            <p:cNvSpPr/>
            <p:nvPr/>
          </p:nvSpPr>
          <p:spPr>
            <a:xfrm>
              <a:off x="5786575" y="889778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F3EB3F3-3F86-4B13-A34C-170D9F51250D}"/>
                </a:ext>
              </a:extLst>
            </p:cNvPr>
            <p:cNvSpPr txBox="1"/>
            <p:nvPr/>
          </p:nvSpPr>
          <p:spPr>
            <a:xfrm>
              <a:off x="5828051" y="945451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社会化开发是个好东西，必须长期坚持、动摇不得。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BC66FC1-8D81-4EA1-A34D-C7D93BBCA57B}"/>
              </a:ext>
            </a:extLst>
          </p:cNvPr>
          <p:cNvGrpSpPr/>
          <p:nvPr/>
        </p:nvGrpSpPr>
        <p:grpSpPr>
          <a:xfrm>
            <a:off x="9202025" y="1004933"/>
            <a:ext cx="2412042" cy="479730"/>
            <a:chOff x="3279224" y="886612"/>
            <a:chExt cx="2412042" cy="47973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921F1DB-2AF0-4BFC-AB11-56C16E973ACC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white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826A4BD5-6417-4ACF-BCC6-60683D20F194}"/>
                </a:ext>
              </a:extLst>
            </p:cNvPr>
            <p:cNvSpPr/>
            <p:nvPr/>
          </p:nvSpPr>
          <p:spPr>
            <a:xfrm>
              <a:off x="3279224" y="886612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52D706A7-B037-46E2-B8C6-9D9524BF226A}"/>
                </a:ext>
              </a:extLst>
            </p:cNvPr>
            <p:cNvSpPr txBox="1"/>
            <p:nvPr/>
          </p:nvSpPr>
          <p:spPr>
            <a:xfrm>
              <a:off x="3320700" y="942285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你认为社会化开发的效果如何？总觉得有点疑惑。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9150EC-0B8F-469B-84EE-9097358D350F}"/>
              </a:ext>
            </a:extLst>
          </p:cNvPr>
          <p:cNvGrpSpPr/>
          <p:nvPr/>
        </p:nvGrpSpPr>
        <p:grpSpPr>
          <a:xfrm>
            <a:off x="5453845" y="4503420"/>
            <a:ext cx="6160221" cy="1369060"/>
            <a:chOff x="5453845" y="4503420"/>
            <a:chExt cx="6160221" cy="1369060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290637E-7EF2-4B23-965D-1F14BD3FDE4C}"/>
                </a:ext>
              </a:extLst>
            </p:cNvPr>
            <p:cNvSpPr/>
            <p:nvPr/>
          </p:nvSpPr>
          <p:spPr>
            <a:xfrm>
              <a:off x="5453845" y="4503420"/>
              <a:ext cx="6160221" cy="1369060"/>
            </a:xfrm>
            <a:prstGeom prst="roundRect">
              <a:avLst>
                <a:gd name="adj" fmla="val 10676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6" name="图形 85">
              <a:extLst>
                <a:ext uri="{FF2B5EF4-FFF2-40B4-BE49-F238E27FC236}">
                  <a16:creationId xmlns:a16="http://schemas.microsoft.com/office/drawing/2014/main" id="{FB57F835-E962-4241-821C-1E350C9F3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6200000">
              <a:off x="11283988" y="5536731"/>
              <a:ext cx="132661" cy="142488"/>
            </a:xfrm>
            <a:prstGeom prst="rect">
              <a:avLst/>
            </a:prstGeom>
          </p:spPr>
        </p:pic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9F81861-669C-4AD9-8C00-359E57CE1495}"/>
              </a:ext>
            </a:extLst>
          </p:cNvPr>
          <p:cNvCxnSpPr>
            <a:cxnSpLocks/>
          </p:cNvCxnSpPr>
          <p:nvPr/>
        </p:nvCxnSpPr>
        <p:spPr>
          <a:xfrm>
            <a:off x="5680710" y="4707255"/>
            <a:ext cx="0" cy="1714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64A4FDD-AF8A-416F-8A18-61AB9A685541}"/>
              </a:ext>
            </a:extLst>
          </p:cNvPr>
          <p:cNvSpPr txBox="1"/>
          <p:nvPr/>
        </p:nvSpPr>
        <p:spPr>
          <a:xfrm>
            <a:off x="7579560" y="751234"/>
            <a:ext cx="1908789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ea"/>
              </a:rPr>
              <a:t>上午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9:41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555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4.79167E-6 0.0349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66" dur="750" spd="-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35" presetClass="emph" presetSubtype="0" repeatCount="10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  <p:bldP spid="257" grpId="0" animBg="1"/>
      <p:bldP spid="257" grpId="1" animBg="1"/>
      <p:bldP spid="10" grpId="0" animBg="1"/>
      <p:bldP spid="10" grpId="1" animBg="1"/>
      <p:bldP spid="84" grpId="0"/>
      <p:bldP spid="8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F0452C-0D06-451C-992C-09B3868F431B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14" name="图形 213">
              <a:extLst>
                <a:ext uri="{FF2B5EF4-FFF2-40B4-BE49-F238E27FC236}">
                  <a16:creationId xmlns:a16="http://schemas.microsoft.com/office/drawing/2014/main" id="{398CC1FA-6B61-412F-B903-684092D5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3D8C6CD-B5A2-4CFE-BA52-0421B2DA8699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202" name="文本框 201">
              <a:hlinkClick r:id="rId16" action="ppaction://hlinksldjump"/>
              <a:extLst>
                <a:ext uri="{FF2B5EF4-FFF2-40B4-BE49-F238E27FC236}">
                  <a16:creationId xmlns:a16="http://schemas.microsoft.com/office/drawing/2014/main" id="{BAA58DC4-5F33-4CA5-A662-6B02BAF3B07A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255" name="图形 254">
              <a:hlinkClick r:id="rId16" action="ppaction://hlinksldjump"/>
              <a:extLst>
                <a:ext uri="{FF2B5EF4-FFF2-40B4-BE49-F238E27FC236}">
                  <a16:creationId xmlns:a16="http://schemas.microsoft.com/office/drawing/2014/main" id="{468476AB-652E-446E-949F-C69C1EBF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sp>
        <p:nvSpPr>
          <p:cNvPr id="257" name="矩形: 圆角 256">
            <a:extLst>
              <a:ext uri="{FF2B5EF4-FFF2-40B4-BE49-F238E27FC236}">
                <a16:creationId xmlns:a16="http://schemas.microsoft.com/office/drawing/2014/main" id="{70C762BE-4998-42E5-9A58-0A3C51EA3551}"/>
              </a:ext>
            </a:extLst>
          </p:cNvPr>
          <p:cNvSpPr/>
          <p:nvPr/>
        </p:nvSpPr>
        <p:spPr>
          <a:xfrm>
            <a:off x="2936204" y="751234"/>
            <a:ext cx="2264446" cy="5121246"/>
          </a:xfrm>
          <a:prstGeom prst="roundRect">
            <a:avLst>
              <a:gd name="adj" fmla="val 5945"/>
            </a:avLst>
          </a:prstGeom>
          <a:solidFill>
            <a:srgbClr val="F7F7F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F8F4691-5B3F-4D99-93EB-AACF0C340B53}"/>
              </a:ext>
            </a:extLst>
          </p:cNvPr>
          <p:cNvGrpSpPr/>
          <p:nvPr/>
        </p:nvGrpSpPr>
        <p:grpSpPr>
          <a:xfrm>
            <a:off x="5492151" y="1526184"/>
            <a:ext cx="2389268" cy="479731"/>
            <a:chOff x="5426423" y="889777"/>
            <a:chExt cx="2389268" cy="479731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F501AEC-3C40-4C7E-86C7-406F7292F127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blipFill>
              <a:blip r:embed="rId19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0A7A4BE6-C287-46DA-AC90-B85FF9AE2497}"/>
                </a:ext>
              </a:extLst>
            </p:cNvPr>
            <p:cNvSpPr/>
            <p:nvPr/>
          </p:nvSpPr>
          <p:spPr>
            <a:xfrm>
              <a:off x="5786575" y="889778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F3EB3F3-3F86-4B13-A34C-170D9F51250D}"/>
                </a:ext>
              </a:extLst>
            </p:cNvPr>
            <p:cNvSpPr txBox="1"/>
            <p:nvPr/>
          </p:nvSpPr>
          <p:spPr>
            <a:xfrm>
              <a:off x="5828051" y="945451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900" dirty="0" err="1">
                  <a:solidFill>
                    <a:prstClr val="black"/>
                  </a:solidFill>
                  <a:latin typeface="+mn-ea"/>
                </a:rPr>
                <a:t>Cladonia</a:t>
              </a: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雀食是个好东西，</a:t>
              </a:r>
              <a:r>
                <a:rPr lang="en-US" altLang="zh-CN" sz="900" dirty="0">
                  <a:solidFill>
                    <a:prstClr val="black"/>
                  </a:solidFill>
                  <a:latin typeface="+mn-ea"/>
                </a:rPr>
                <a:t>PPR</a:t>
              </a:r>
              <a:r>
                <a:rPr lang="zh-CN" altLang="en-US" sz="900" dirty="0">
                  <a:solidFill>
                    <a:prstClr val="black"/>
                  </a:solidFill>
                  <a:latin typeface="+mn-ea"/>
                </a:rPr>
                <a:t>是历史的罪人。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BC66FC1-8D81-4EA1-A34D-C7D93BBCA57B}"/>
              </a:ext>
            </a:extLst>
          </p:cNvPr>
          <p:cNvGrpSpPr/>
          <p:nvPr/>
        </p:nvGrpSpPr>
        <p:grpSpPr>
          <a:xfrm>
            <a:off x="9202025" y="1004933"/>
            <a:ext cx="2412042" cy="479730"/>
            <a:chOff x="3279224" y="886612"/>
            <a:chExt cx="2412042" cy="47973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921F1DB-2AF0-4BFC-AB11-56C16E973ACC}"/>
                </a:ext>
              </a:extLst>
            </p:cNvPr>
            <p:cNvSpPr/>
            <p:nvPr/>
          </p:nvSpPr>
          <p:spPr>
            <a:xfrm>
              <a:off x="5426423" y="889777"/>
              <a:ext cx="264843" cy="264843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prstClr val="white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826A4BD5-6417-4ACF-BCC6-60683D20F194}"/>
                </a:ext>
              </a:extLst>
            </p:cNvPr>
            <p:cNvSpPr/>
            <p:nvPr/>
          </p:nvSpPr>
          <p:spPr>
            <a:xfrm>
              <a:off x="3279224" y="886612"/>
              <a:ext cx="2029116" cy="479730"/>
            </a:xfrm>
            <a:prstGeom prst="roundRect">
              <a:avLst>
                <a:gd name="adj" fmla="val 18756"/>
              </a:avLst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52D706A7-B037-46E2-B8C6-9D9524BF226A}"/>
                </a:ext>
              </a:extLst>
            </p:cNvPr>
            <p:cNvSpPr txBox="1"/>
            <p:nvPr/>
          </p:nvSpPr>
          <p:spPr>
            <a:xfrm>
              <a:off x="3320700" y="942285"/>
              <a:ext cx="1908789" cy="37151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再次重申，新的十叠并非旧十叠的继承，切勿混淆。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9150EC-0B8F-469B-84EE-9097358D350F}"/>
              </a:ext>
            </a:extLst>
          </p:cNvPr>
          <p:cNvGrpSpPr/>
          <p:nvPr/>
        </p:nvGrpSpPr>
        <p:grpSpPr>
          <a:xfrm>
            <a:off x="5453845" y="4503420"/>
            <a:ext cx="6160221" cy="1369060"/>
            <a:chOff x="5453845" y="4503420"/>
            <a:chExt cx="6160221" cy="1369060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290637E-7EF2-4B23-965D-1F14BD3FDE4C}"/>
                </a:ext>
              </a:extLst>
            </p:cNvPr>
            <p:cNvSpPr/>
            <p:nvPr/>
          </p:nvSpPr>
          <p:spPr>
            <a:xfrm>
              <a:off x="5453845" y="4503420"/>
              <a:ext cx="6160221" cy="1369060"/>
            </a:xfrm>
            <a:prstGeom prst="roundRect">
              <a:avLst>
                <a:gd name="adj" fmla="val 10676"/>
              </a:avLst>
            </a:prstGeom>
            <a:solidFill>
              <a:srgbClr val="F7F7F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6" name="图形 85">
              <a:extLst>
                <a:ext uri="{FF2B5EF4-FFF2-40B4-BE49-F238E27FC236}">
                  <a16:creationId xmlns:a16="http://schemas.microsoft.com/office/drawing/2014/main" id="{FB57F835-E962-4241-821C-1E350C9F3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6200000">
              <a:off x="11283988" y="5536731"/>
              <a:ext cx="132661" cy="142488"/>
            </a:xfrm>
            <a:prstGeom prst="rect">
              <a:avLst/>
            </a:prstGeom>
          </p:spPr>
        </p:pic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9F81861-669C-4AD9-8C00-359E57CE1495}"/>
              </a:ext>
            </a:extLst>
          </p:cNvPr>
          <p:cNvCxnSpPr>
            <a:cxnSpLocks/>
          </p:cNvCxnSpPr>
          <p:nvPr/>
        </p:nvCxnSpPr>
        <p:spPr>
          <a:xfrm>
            <a:off x="5680710" y="4707255"/>
            <a:ext cx="0" cy="1714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64A4FDD-AF8A-416F-8A18-61AB9A685541}"/>
              </a:ext>
            </a:extLst>
          </p:cNvPr>
          <p:cNvSpPr txBox="1"/>
          <p:nvPr/>
        </p:nvSpPr>
        <p:spPr>
          <a:xfrm>
            <a:off x="7579560" y="751234"/>
            <a:ext cx="1908789" cy="21762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ea"/>
              </a:rPr>
              <a:t>上午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9:41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E9FBD8-4750-4DB7-9A08-9540F7FAD36B}"/>
              </a:ext>
            </a:extLst>
          </p:cNvPr>
          <p:cNvSpPr/>
          <p:nvPr/>
        </p:nvSpPr>
        <p:spPr>
          <a:xfrm>
            <a:off x="3063611" y="1407938"/>
            <a:ext cx="2029116" cy="479730"/>
          </a:xfrm>
          <a:prstGeom prst="roundRect">
            <a:avLst>
              <a:gd name="adj" fmla="val 1875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聊天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9FE3B85-8D37-4039-8379-F4D95765258C}"/>
              </a:ext>
            </a:extLst>
          </p:cNvPr>
          <p:cNvGrpSpPr/>
          <p:nvPr/>
        </p:nvGrpSpPr>
        <p:grpSpPr>
          <a:xfrm>
            <a:off x="3177448" y="1468482"/>
            <a:ext cx="1912508" cy="356124"/>
            <a:chOff x="3156654" y="902705"/>
            <a:chExt cx="1912508" cy="35612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2E8EBAC6-5C3B-4F8E-A871-41B8DB715B40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19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32BF6D3-5D44-4B4B-8D84-1C040ACC8A8F}"/>
                </a:ext>
              </a:extLst>
            </p:cNvPr>
            <p:cNvSpPr txBox="1"/>
            <p:nvPr/>
          </p:nvSpPr>
          <p:spPr>
            <a:xfrm>
              <a:off x="3421498" y="902705"/>
              <a:ext cx="1647664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凯伦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/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800" dirty="0" err="1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Cladonia</a:t>
              </a:r>
              <a:r>
                <a:rPr lang="zh-CN" altLang="en-US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雀食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7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是个好东西</a:t>
              </a:r>
              <a:r>
                <a:rPr lang="en-US" altLang="zh-CN" sz="800" dirty="0">
                  <a:solidFill>
                    <a:schemeClr val="bg1">
                      <a:alpha val="77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7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12DD93-DEF5-4B0E-8986-F44C098B2AC1}"/>
              </a:ext>
            </a:extLst>
          </p:cNvPr>
          <p:cNvGrpSpPr/>
          <p:nvPr/>
        </p:nvGrpSpPr>
        <p:grpSpPr>
          <a:xfrm>
            <a:off x="3177448" y="947230"/>
            <a:ext cx="1891714" cy="356124"/>
            <a:chOff x="3156654" y="902705"/>
            <a:chExt cx="1891714" cy="356124"/>
          </a:xfrm>
        </p:grpSpPr>
        <p:sp>
          <p:nvSpPr>
            <p:cNvPr id="2" name="椭圆 1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78C17F-5CC0-49EB-8EDD-D632215F3F68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" name="文本框 3">
              <a:hlinkClick r:id="rId22" action="ppaction://hlinksldjump"/>
              <a:extLst>
                <a:ext uri="{FF2B5EF4-FFF2-40B4-BE49-F238E27FC236}">
                  <a16:creationId xmlns:a16="http://schemas.microsoft.com/office/drawing/2014/main" id="{97E2AB1F-B180-442B-BBB2-DFFC6F045EA6}"/>
                </a:ext>
              </a:extLst>
            </p:cNvPr>
            <p:cNvSpPr txBox="1"/>
            <p:nvPr/>
          </p:nvSpPr>
          <p:spPr>
            <a:xfrm>
              <a:off x="3421498" y="902705"/>
              <a:ext cx="1626870" cy="35612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n-ea"/>
                </a:rPr>
                <a:t>PridePlayer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	          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9:41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社会化开发是个好东西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87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10" name="图形 109">
            <a:extLst>
              <a:ext uri="{FF2B5EF4-FFF2-40B4-BE49-F238E27FC236}">
                <a16:creationId xmlns:a16="http://schemas.microsoft.com/office/drawing/2014/main" id="{BFE42C9E-6854-4848-BA92-71550D54D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142" name="PA-文本框 145">
            <a:extLst>
              <a:ext uri="{FF2B5EF4-FFF2-40B4-BE49-F238E27FC236}">
                <a16:creationId xmlns:a16="http://schemas.microsoft.com/office/drawing/2014/main" id="{968C6FF3-1838-48BB-853B-82DD194855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8478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联系人</a:t>
            </a:r>
          </a:p>
        </p:txBody>
      </p:sp>
      <p:sp>
        <p:nvSpPr>
          <p:cNvPr id="79" name="PA-文本框 44">
            <a:extLst>
              <a:ext uri="{FF2B5EF4-FFF2-40B4-BE49-F238E27FC236}">
                <a16:creationId xmlns:a16="http://schemas.microsoft.com/office/drawing/2014/main" id="{7499E9A5-915A-4047-BD69-2E438297C83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聊天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488B903E-A301-4783-BFE5-7121D6B151F2}"/>
              </a:ext>
            </a:extLst>
          </p:cNvPr>
          <p:cNvSpPr/>
          <p:nvPr/>
        </p:nvSpPr>
        <p:spPr>
          <a:xfrm>
            <a:off x="303693" y="11444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34044BC-C6BE-4C7B-8FA1-E56A5B6CB415}"/>
              </a:ext>
            </a:extLst>
          </p:cNvPr>
          <p:cNvGrpSpPr/>
          <p:nvPr/>
        </p:nvGrpSpPr>
        <p:grpSpPr>
          <a:xfrm>
            <a:off x="446843" y="720501"/>
            <a:ext cx="660508" cy="338554"/>
            <a:chOff x="446843" y="720501"/>
            <a:chExt cx="660508" cy="338554"/>
          </a:xfrm>
        </p:grpSpPr>
        <p:sp>
          <p:nvSpPr>
            <p:cNvPr id="82" name="文本框 81">
              <a:hlinkClick r:id="rId14" action="ppaction://hlinksldjump"/>
              <a:extLst>
                <a:ext uri="{FF2B5EF4-FFF2-40B4-BE49-F238E27FC236}">
                  <a16:creationId xmlns:a16="http://schemas.microsoft.com/office/drawing/2014/main" id="{DA20DD16-EF81-4FDB-879D-A0C88E8EAEF9}"/>
                </a:ext>
              </a:extLst>
            </p:cNvPr>
            <p:cNvSpPr txBox="1"/>
            <p:nvPr/>
          </p:nvSpPr>
          <p:spPr>
            <a:xfrm>
              <a:off x="563612" y="720501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聊天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最近聊天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3" name="图形 82">
              <a:hlinkClick r:id="rId14" action="ppaction://hlinksldjump"/>
              <a:extLst>
                <a:ext uri="{FF2B5EF4-FFF2-40B4-BE49-F238E27FC236}">
                  <a16:creationId xmlns:a16="http://schemas.microsoft.com/office/drawing/2014/main" id="{AAD64EA4-05A0-417F-A171-9595AF421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6843" y="831209"/>
              <a:ext cx="117137" cy="117137"/>
            </a:xfrm>
            <a:prstGeom prst="rect">
              <a:avLst/>
            </a:prstGeom>
          </p:spPr>
        </p:pic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CAC5D80-0B83-417E-8775-140E5B51E014}"/>
              </a:ext>
            </a:extLst>
          </p:cNvPr>
          <p:cNvGrpSpPr/>
          <p:nvPr/>
        </p:nvGrpSpPr>
        <p:grpSpPr>
          <a:xfrm>
            <a:off x="455917" y="1209242"/>
            <a:ext cx="651434" cy="338554"/>
            <a:chOff x="455917" y="1209242"/>
            <a:chExt cx="651434" cy="338554"/>
          </a:xfrm>
        </p:grpSpPr>
        <p:sp>
          <p:nvSpPr>
            <p:cNvPr id="85" name="文本框 84">
              <a:hlinkClick r:id="rId17" action="ppaction://hlinksldjump"/>
              <a:extLst>
                <a:ext uri="{FF2B5EF4-FFF2-40B4-BE49-F238E27FC236}">
                  <a16:creationId xmlns:a16="http://schemas.microsoft.com/office/drawing/2014/main" id="{1AF87F80-50A0-4BE5-AA64-9CA6C9EFEF53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联系人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我的好友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86" name="图形 85">
              <a:hlinkClick r:id="rId17" action="ppaction://hlinksldjump"/>
              <a:extLst>
                <a:ext uri="{FF2B5EF4-FFF2-40B4-BE49-F238E27FC236}">
                  <a16:creationId xmlns:a16="http://schemas.microsoft.com/office/drawing/2014/main" id="{DBD1A554-51D5-43A9-B3DC-B72882BB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5917" y="1318072"/>
              <a:ext cx="105783" cy="120894"/>
            </a:xfrm>
            <a:prstGeom prst="rect">
              <a:avLst/>
            </a:prstGeom>
          </p:spPr>
        </p:pic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19C6951-2D5D-4F22-AE3E-2E941EFA343C}"/>
              </a:ext>
            </a:extLst>
          </p:cNvPr>
          <p:cNvGrpSpPr/>
          <p:nvPr/>
        </p:nvGrpSpPr>
        <p:grpSpPr>
          <a:xfrm>
            <a:off x="2964723" y="1229034"/>
            <a:ext cx="1912507" cy="264843"/>
            <a:chOff x="3156654" y="948346"/>
            <a:chExt cx="1912507" cy="264843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59D38BB-ADA3-4FA7-87DB-AE0FD850623E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0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3BB1458D-A221-4836-A134-97A66F93130E}"/>
                </a:ext>
              </a:extLst>
            </p:cNvPr>
            <p:cNvSpPr txBox="1"/>
            <p:nvPr/>
          </p:nvSpPr>
          <p:spPr>
            <a:xfrm>
              <a:off x="3421497" y="964260"/>
              <a:ext cx="1647664" cy="23301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latin typeface="+mn-ea"/>
                </a:rPr>
                <a:t>凯伦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3D28EB9-3C40-4F8C-B2A4-DABEED1597DA}"/>
              </a:ext>
            </a:extLst>
          </p:cNvPr>
          <p:cNvGrpSpPr/>
          <p:nvPr/>
        </p:nvGrpSpPr>
        <p:grpSpPr>
          <a:xfrm>
            <a:off x="2964723" y="793422"/>
            <a:ext cx="1891713" cy="264843"/>
            <a:chOff x="3156654" y="948346"/>
            <a:chExt cx="1891713" cy="264843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D51D119-DB8D-4B69-B935-5D6BCF0342F1}"/>
                </a:ext>
              </a:extLst>
            </p:cNvPr>
            <p:cNvSpPr/>
            <p:nvPr/>
          </p:nvSpPr>
          <p:spPr>
            <a:xfrm>
              <a:off x="3156654" y="948346"/>
              <a:ext cx="264843" cy="264843"/>
            </a:xfrm>
            <a:prstGeom prst="ellipse">
              <a:avLst/>
            </a:prstGeom>
            <a:blipFill>
              <a:blip r:embed="rId21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0C3D2A4-BB5F-4ECD-9B99-D49D51D8C023}"/>
                </a:ext>
              </a:extLst>
            </p:cNvPr>
            <p:cNvSpPr txBox="1"/>
            <p:nvPr/>
          </p:nvSpPr>
          <p:spPr>
            <a:xfrm>
              <a:off x="3421497" y="964260"/>
              <a:ext cx="1626870" cy="23301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n-ea"/>
                </a:rPr>
                <a:t>PridePlayer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56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349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3.125E-6 0.0349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-4.58333E-6 0.0349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6CAC4E62-8106-451C-816A-7E1D80055370}"/>
              </a:ext>
            </a:extLst>
          </p:cNvPr>
          <p:cNvSpPr/>
          <p:nvPr/>
        </p:nvSpPr>
        <p:spPr>
          <a:xfrm>
            <a:off x="1384047" y="6370435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9" name="PA-圆角矩形 107">
            <a:extLst>
              <a:ext uri="{FF2B5EF4-FFF2-40B4-BE49-F238E27FC236}">
                <a16:creationId xmlns:a16="http://schemas.microsoft.com/office/drawing/2014/main" id="{1F6FD4AF-27B4-425F-8C5F-FE67AB0023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85678" y="6368477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0" name="PA-圆角矩形 50">
            <a:extLst>
              <a:ext uri="{FF2B5EF4-FFF2-40B4-BE49-F238E27FC236}">
                <a16:creationId xmlns:a16="http://schemas.microsoft.com/office/drawing/2014/main" id="{B4D84D1D-C0B9-47F2-AC0E-F59789A604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83097" y="6645140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15" name="图形 114">
            <a:extLst>
              <a:ext uri="{FF2B5EF4-FFF2-40B4-BE49-F238E27FC236}">
                <a16:creationId xmlns:a16="http://schemas.microsoft.com/office/drawing/2014/main" id="{CA6A4BF4-64C4-40F2-971B-3A8F146F63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6542" y="6462954"/>
            <a:ext cx="130803" cy="130803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23750FAF-C23F-4E3D-B44C-6607782352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32254" y="2794724"/>
            <a:ext cx="676858" cy="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44444E-6 L -2.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2.96296E-6 L 3.33333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2 L 3.33333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44444E-6 L -2.5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2.96296E-6 L 3.33333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2 L 3.33333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5704" y="2752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组件库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全部组件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680BF3-2FC9-400A-86C6-FA1526E7ECD8}"/>
              </a:ext>
            </a:extLst>
          </p:cNvPr>
          <p:cNvGrpSpPr/>
          <p:nvPr/>
        </p:nvGrpSpPr>
        <p:grpSpPr>
          <a:xfrm>
            <a:off x="450252" y="720501"/>
            <a:ext cx="759691" cy="338554"/>
            <a:chOff x="450252" y="720501"/>
            <a:chExt cx="759691" cy="338554"/>
          </a:xfrm>
        </p:grpSpPr>
        <p:sp>
          <p:nvSpPr>
            <p:cNvPr id="80" name="文本框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全部组件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全部组件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A97DEB5-703D-43C6-9E17-AA333595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0252" y="833442"/>
              <a:ext cx="112671" cy="112671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E92B70-B37E-453E-AB0A-79ADF70E2946}"/>
              </a:ext>
            </a:extLst>
          </p:cNvPr>
          <p:cNvGrpSpPr/>
          <p:nvPr/>
        </p:nvGrpSpPr>
        <p:grpSpPr>
          <a:xfrm>
            <a:off x="3004314" y="709241"/>
            <a:ext cx="684578" cy="248402"/>
            <a:chOff x="3103018" y="892541"/>
            <a:chExt cx="684578" cy="24840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965247E-62EF-413A-A45A-D346B53A4713}"/>
                </a:ext>
              </a:extLst>
            </p:cNvPr>
            <p:cNvSpPr txBox="1"/>
            <p:nvPr/>
          </p:nvSpPr>
          <p:spPr>
            <a:xfrm>
              <a:off x="3221117" y="892541"/>
              <a:ext cx="566479" cy="24840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记事本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A8D048AC-4AF2-4038-99DD-28CA1FBE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103018" y="946113"/>
              <a:ext cx="146804" cy="146804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28A39B3-AC71-446F-A6EA-ED2553D61E90}"/>
              </a:ext>
            </a:extLst>
          </p:cNvPr>
          <p:cNvGrpSpPr/>
          <p:nvPr/>
        </p:nvGrpSpPr>
        <p:grpSpPr>
          <a:xfrm>
            <a:off x="4365471" y="890636"/>
            <a:ext cx="706496" cy="248402"/>
            <a:chOff x="4365471" y="890636"/>
            <a:chExt cx="706496" cy="24840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10ECEF5-036F-4B64-946B-EBBF602DB041}"/>
                </a:ext>
              </a:extLst>
            </p:cNvPr>
            <p:cNvSpPr txBox="1"/>
            <p:nvPr/>
          </p:nvSpPr>
          <p:spPr>
            <a:xfrm>
              <a:off x="4505488" y="890636"/>
              <a:ext cx="566479" cy="24840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latin typeface="+mn-ea"/>
                </a:rPr>
                <a:t>计算器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CE738914-33CA-4633-AC48-63E7BBCF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5471" y="924407"/>
              <a:ext cx="140016" cy="18668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C722FF-BCD6-4D90-9061-8890E5619A19}"/>
              </a:ext>
            </a:extLst>
          </p:cNvPr>
          <p:cNvGrpSpPr/>
          <p:nvPr/>
        </p:nvGrpSpPr>
        <p:grpSpPr>
          <a:xfrm>
            <a:off x="450771" y="1209242"/>
            <a:ext cx="836116" cy="338554"/>
            <a:chOff x="450771" y="1209242"/>
            <a:chExt cx="836116" cy="338554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EBF64233-002B-44A3-B5C6-201458D31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50771" y="1318072"/>
              <a:ext cx="112834" cy="120894"/>
            </a:xfrm>
            <a:prstGeom prst="rect">
              <a:avLst/>
            </a:prstGeom>
          </p:spPr>
        </p:pic>
        <p:sp>
          <p:nvSpPr>
            <p:cNvPr id="35" name="文本框 34">
              <a:hlinkClick r:id="rId25" action="ppaction://hlinksldjump"/>
              <a:extLst>
                <a:ext uri="{FF2B5EF4-FFF2-40B4-BE49-F238E27FC236}">
                  <a16:creationId xmlns:a16="http://schemas.microsoft.com/office/drawing/2014/main" id="{4D693154-ECE0-408E-91A0-10872D9232E5}"/>
                </a:ext>
              </a:extLst>
            </p:cNvPr>
            <p:cNvSpPr txBox="1"/>
            <p:nvPr/>
          </p:nvSpPr>
          <p:spPr>
            <a:xfrm>
              <a:off x="563612" y="1209242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组件商店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获取新的组件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247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495 L 1.25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5704" y="2752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组件库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组件商店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680BF3-2FC9-400A-86C6-FA1526E7ECD8}"/>
              </a:ext>
            </a:extLst>
          </p:cNvPr>
          <p:cNvGrpSpPr/>
          <p:nvPr/>
        </p:nvGrpSpPr>
        <p:grpSpPr>
          <a:xfrm>
            <a:off x="450252" y="720501"/>
            <a:ext cx="759691" cy="338554"/>
            <a:chOff x="450252" y="720501"/>
            <a:chExt cx="759691" cy="338554"/>
          </a:xfrm>
        </p:grpSpPr>
        <p:sp>
          <p:nvSpPr>
            <p:cNvPr id="80" name="文本框 79">
              <a:hlinkClick r:id="rId18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全部组件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全部组件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A97DEB5-703D-43C6-9E17-AA333595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0252" y="833442"/>
              <a:ext cx="112671" cy="112671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C722FF-BCD6-4D90-9061-8890E5619A19}"/>
              </a:ext>
            </a:extLst>
          </p:cNvPr>
          <p:cNvGrpSpPr/>
          <p:nvPr/>
        </p:nvGrpSpPr>
        <p:grpSpPr>
          <a:xfrm>
            <a:off x="450771" y="1209242"/>
            <a:ext cx="836116" cy="338554"/>
            <a:chOff x="450771" y="1209242"/>
            <a:chExt cx="836116" cy="338554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EBF64233-002B-44A3-B5C6-201458D31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50771" y="1318072"/>
              <a:ext cx="112834" cy="120894"/>
            </a:xfrm>
            <a:prstGeom prst="rect">
              <a:avLst/>
            </a:prstGeom>
          </p:spPr>
        </p:pic>
        <p:sp>
          <p:nvSpPr>
            <p:cNvPr id="35" name="文本框 34">
              <a:hlinkClick r:id="rId23" action="ppaction://hlinksldjump"/>
              <a:extLst>
                <a:ext uri="{FF2B5EF4-FFF2-40B4-BE49-F238E27FC236}">
                  <a16:creationId xmlns:a16="http://schemas.microsoft.com/office/drawing/2014/main" id="{4D693154-ECE0-408E-91A0-10872D9232E5}"/>
                </a:ext>
              </a:extLst>
            </p:cNvPr>
            <p:cNvSpPr txBox="1"/>
            <p:nvPr/>
          </p:nvSpPr>
          <p:spPr>
            <a:xfrm>
              <a:off x="563612" y="1209242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组件商店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获取新的组件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F9494D0-F83D-4322-B442-A3011466860B}"/>
              </a:ext>
            </a:extLst>
          </p:cNvPr>
          <p:cNvSpPr/>
          <p:nvPr/>
        </p:nvSpPr>
        <p:spPr>
          <a:xfrm>
            <a:off x="303693" y="11444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1BE2A22-865C-45D7-973D-9A765C148FD6}"/>
              </a:ext>
            </a:extLst>
          </p:cNvPr>
          <p:cNvGrpSpPr/>
          <p:nvPr/>
        </p:nvGrpSpPr>
        <p:grpSpPr>
          <a:xfrm>
            <a:off x="2997708" y="2695551"/>
            <a:ext cx="2626453" cy="433068"/>
            <a:chOff x="2997708" y="2695551"/>
            <a:chExt cx="2626453" cy="433068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A4F4C91-9818-4306-8B10-ED83FD805FBF}"/>
                </a:ext>
              </a:extLst>
            </p:cNvPr>
            <p:cNvSpPr txBox="1"/>
            <p:nvPr/>
          </p:nvSpPr>
          <p:spPr>
            <a:xfrm>
              <a:off x="3394924" y="2695551"/>
              <a:ext cx="1092293" cy="433068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rPr>
                <a:t>Shape</a:t>
              </a:r>
            </a:p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F.G.S.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B221453E-72D7-4FE7-B45A-4A3E32CDAF7C}"/>
                </a:ext>
              </a:extLst>
            </p:cNvPr>
            <p:cNvGrpSpPr/>
            <p:nvPr/>
          </p:nvGrpSpPr>
          <p:grpSpPr>
            <a:xfrm>
              <a:off x="4615592" y="2803458"/>
              <a:ext cx="1008569" cy="225545"/>
              <a:chOff x="4439015" y="3545719"/>
              <a:chExt cx="1025994" cy="229443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E743F5D2-9C07-40EA-8F6E-B58A16B14DE4}"/>
                  </a:ext>
                </a:extLst>
              </p:cNvPr>
              <p:cNvSpPr/>
              <p:nvPr/>
            </p:nvSpPr>
            <p:spPr>
              <a:xfrm>
                <a:off x="4988924" y="3546882"/>
                <a:ext cx="476085" cy="228280"/>
              </a:xfrm>
              <a:prstGeom prst="roundRect">
                <a:avLst>
                  <a:gd name="adj" fmla="val 26362"/>
                </a:avLst>
              </a:prstGeom>
              <a:solidFill>
                <a:srgbClr val="026E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solidFill>
                      <a:schemeClr val="bg1"/>
                    </a:solidFill>
                    <a:latin typeface="+mj-ea"/>
                    <a:ea typeface="+mj-ea"/>
                  </a:rPr>
                  <a:t>获取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3DE9628F-468B-49DC-BA09-57F6FAD9904E}"/>
                  </a:ext>
                </a:extLst>
              </p:cNvPr>
              <p:cNvSpPr/>
              <p:nvPr/>
            </p:nvSpPr>
            <p:spPr>
              <a:xfrm>
                <a:off x="4439015" y="3545719"/>
                <a:ext cx="476086" cy="228280"/>
              </a:xfrm>
              <a:prstGeom prst="roundRect">
                <a:avLst>
                  <a:gd name="adj" fmla="val 26362"/>
                </a:avLst>
              </a:prstGeom>
              <a:solidFill>
                <a:srgbClr val="F7F7F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打开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60FCCA9-78BD-4D60-9835-2CCD7D18DCCA}"/>
                </a:ext>
              </a:extLst>
            </p:cNvPr>
            <p:cNvGrpSpPr/>
            <p:nvPr/>
          </p:nvGrpSpPr>
          <p:grpSpPr>
            <a:xfrm>
              <a:off x="2997708" y="2705082"/>
              <a:ext cx="395796" cy="396938"/>
              <a:chOff x="2994502" y="2686406"/>
              <a:chExt cx="431822" cy="433068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BDF973FA-B70A-47B6-8FF5-412B4FE00C51}"/>
                  </a:ext>
                </a:extLst>
              </p:cNvPr>
              <p:cNvSpPr/>
              <p:nvPr/>
            </p:nvSpPr>
            <p:spPr>
              <a:xfrm>
                <a:off x="2994502" y="2686406"/>
                <a:ext cx="431822" cy="433068"/>
              </a:xfrm>
              <a:prstGeom prst="roundRect">
                <a:avLst>
                  <a:gd name="adj" fmla="val 21231"/>
                </a:avLst>
              </a:prstGeom>
              <a:solidFill>
                <a:srgbClr val="EE901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B37E1D18-5497-4384-82DB-F041E226A6A1}"/>
                  </a:ext>
                </a:extLst>
              </p:cNvPr>
              <p:cNvGrpSpPr/>
              <p:nvPr/>
            </p:nvGrpSpPr>
            <p:grpSpPr>
              <a:xfrm>
                <a:off x="3079452" y="2862273"/>
                <a:ext cx="260336" cy="79502"/>
                <a:chOff x="3336190" y="2852439"/>
                <a:chExt cx="948262" cy="289584"/>
              </a:xfrm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7B4EBB8E-1658-4A4F-8A26-DA0C0F314EB2}"/>
                    </a:ext>
                  </a:extLst>
                </p:cNvPr>
                <p:cNvSpPr/>
                <p:nvPr/>
              </p:nvSpPr>
              <p:spPr>
                <a:xfrm>
                  <a:off x="3336190" y="2852463"/>
                  <a:ext cx="289560" cy="289560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34FCB26F-1E14-4B8F-82F3-8727753FF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5750" y="2997221"/>
                  <a:ext cx="370940" cy="0"/>
                </a:xfrm>
                <a:prstGeom prst="lin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4210735A-79E8-4E9A-A755-F8104F0B8DB5}"/>
                    </a:ext>
                  </a:extLst>
                </p:cNvPr>
                <p:cNvSpPr/>
                <p:nvPr/>
              </p:nvSpPr>
              <p:spPr>
                <a:xfrm>
                  <a:off x="3994892" y="2852439"/>
                  <a:ext cx="289560" cy="289559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</p:grp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2CE67BE-20F2-4013-B06C-02603EF5C37B}"/>
              </a:ext>
            </a:extLst>
          </p:cNvPr>
          <p:cNvGrpSpPr/>
          <p:nvPr/>
        </p:nvGrpSpPr>
        <p:grpSpPr>
          <a:xfrm>
            <a:off x="6051246" y="2695551"/>
            <a:ext cx="2626308" cy="433068"/>
            <a:chOff x="6051246" y="2695551"/>
            <a:chExt cx="2626308" cy="433068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E149D286-B45F-47B8-BDBE-AE5073915025}"/>
                </a:ext>
              </a:extLst>
            </p:cNvPr>
            <p:cNvGrpSpPr/>
            <p:nvPr/>
          </p:nvGrpSpPr>
          <p:grpSpPr>
            <a:xfrm>
              <a:off x="6051246" y="2695551"/>
              <a:ext cx="2626308" cy="433068"/>
              <a:chOff x="2997708" y="2695551"/>
              <a:chExt cx="2626308" cy="433068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A91C92BC-3CA8-4A46-8429-89152158E7A4}"/>
                  </a:ext>
                </a:extLst>
              </p:cNvPr>
              <p:cNvSpPr txBox="1"/>
              <p:nvPr/>
            </p:nvSpPr>
            <p:spPr>
              <a:xfrm>
                <a:off x="3394924" y="2695551"/>
                <a:ext cx="1092293" cy="43306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虚拟机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Newgen S.</a:t>
                </a: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66B6922-A3D6-4AB8-88A0-9645F4C60BA4}"/>
                  </a:ext>
                </a:extLst>
              </p:cNvPr>
              <p:cNvGrpSpPr/>
              <p:nvPr/>
            </p:nvGrpSpPr>
            <p:grpSpPr>
              <a:xfrm>
                <a:off x="4616147" y="2808226"/>
                <a:ext cx="1007869" cy="224404"/>
                <a:chOff x="4439576" y="3550551"/>
                <a:chExt cx="1025281" cy="228281"/>
              </a:xfrm>
            </p:grpSpPr>
            <p:sp>
              <p:nvSpPr>
                <p:cNvPr id="93" name="矩形: 圆角 92">
                  <a:extLst>
                    <a:ext uri="{FF2B5EF4-FFF2-40B4-BE49-F238E27FC236}">
                      <a16:creationId xmlns:a16="http://schemas.microsoft.com/office/drawing/2014/main" id="{062EA75A-99BA-46F8-9C2D-EB8B8E8FBE7F}"/>
                    </a:ext>
                  </a:extLst>
                </p:cNvPr>
                <p:cNvSpPr/>
                <p:nvPr/>
              </p:nvSpPr>
              <p:spPr>
                <a:xfrm>
                  <a:off x="4988772" y="3550552"/>
                  <a:ext cx="476085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026E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获取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  <p:sp>
              <p:nvSpPr>
                <p:cNvPr id="94" name="矩形: 圆角 93">
                  <a:extLst>
                    <a:ext uri="{FF2B5EF4-FFF2-40B4-BE49-F238E27FC236}">
                      <a16:creationId xmlns:a16="http://schemas.microsoft.com/office/drawing/2014/main" id="{ADB32C03-6DB0-4D00-909D-3499FA8A028A}"/>
                    </a:ext>
                  </a:extLst>
                </p:cNvPr>
                <p:cNvSpPr/>
                <p:nvPr/>
              </p:nvSpPr>
              <p:spPr>
                <a:xfrm>
                  <a:off x="4439576" y="3550551"/>
                  <a:ext cx="476085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F7F7F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latin typeface="+mj-ea"/>
                      <a:ea typeface="+mj-ea"/>
                    </a:rPr>
                    <a:t>打开 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F18554F5-86E8-4545-9AD2-9EA7B1305925}"/>
                  </a:ext>
                </a:extLst>
              </p:cNvPr>
              <p:cNvSpPr/>
              <p:nvPr/>
            </p:nvSpPr>
            <p:spPr>
              <a:xfrm>
                <a:off x="2997708" y="2705082"/>
                <a:ext cx="395796" cy="396938"/>
              </a:xfrm>
              <a:prstGeom prst="roundRect">
                <a:avLst>
                  <a:gd name="adj" fmla="val 21231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pic>
          <p:nvPicPr>
            <p:cNvPr id="95" name="标题栏">
              <a:extLst>
                <a:ext uri="{FF2B5EF4-FFF2-40B4-BE49-F238E27FC236}">
                  <a16:creationId xmlns:a16="http://schemas.microsoft.com/office/drawing/2014/main" id="{086EF7B7-C489-440F-BBE4-0174802E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723" y="2729025"/>
              <a:ext cx="348664" cy="347365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CC3DA8F-AF85-4BA6-A630-BA0BE1580DBC}"/>
              </a:ext>
            </a:extLst>
          </p:cNvPr>
          <p:cNvGrpSpPr/>
          <p:nvPr/>
        </p:nvGrpSpPr>
        <p:grpSpPr>
          <a:xfrm>
            <a:off x="9079785" y="2703897"/>
            <a:ext cx="2635176" cy="433068"/>
            <a:chOff x="9146502" y="2704106"/>
            <a:chExt cx="2635176" cy="433068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27D7478C-FFFE-46CD-8E88-9D0FE1EB2FE3}"/>
                </a:ext>
              </a:extLst>
            </p:cNvPr>
            <p:cNvGrpSpPr/>
            <p:nvPr/>
          </p:nvGrpSpPr>
          <p:grpSpPr>
            <a:xfrm>
              <a:off x="9146502" y="2704106"/>
              <a:ext cx="2635176" cy="433068"/>
              <a:chOff x="2997708" y="2695551"/>
              <a:chExt cx="2635176" cy="433068"/>
            </a:xfrm>
          </p:grpSpPr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ACEB3DBD-547F-4AB9-9020-C9A902053F33}"/>
                  </a:ext>
                </a:extLst>
              </p:cNvPr>
              <p:cNvSpPr txBox="1"/>
              <p:nvPr/>
            </p:nvSpPr>
            <p:spPr>
              <a:xfrm>
                <a:off x="3394924" y="2695551"/>
                <a:ext cx="1092293" cy="43306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快应用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Newgen S.</a:t>
                </a:r>
              </a:p>
            </p:txBody>
          </p: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7F4E53E2-DDCF-47E6-8AE0-206395E3A533}"/>
                  </a:ext>
                </a:extLst>
              </p:cNvPr>
              <p:cNvGrpSpPr/>
              <p:nvPr/>
            </p:nvGrpSpPr>
            <p:grpSpPr>
              <a:xfrm>
                <a:off x="4631921" y="2799883"/>
                <a:ext cx="1000963" cy="224846"/>
                <a:chOff x="4455617" y="3542054"/>
                <a:chExt cx="1018256" cy="228730"/>
              </a:xfrm>
            </p:grpSpPr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0AB68E27-17B0-4010-B32A-A2C9C579FF4D}"/>
                    </a:ext>
                  </a:extLst>
                </p:cNvPr>
                <p:cNvSpPr/>
                <p:nvPr/>
              </p:nvSpPr>
              <p:spPr>
                <a:xfrm>
                  <a:off x="4997787" y="3542504"/>
                  <a:ext cx="476086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026E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获取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E33B87FF-570F-48DB-A29D-E78A5A9BD8A4}"/>
                    </a:ext>
                  </a:extLst>
                </p:cNvPr>
                <p:cNvSpPr/>
                <p:nvPr/>
              </p:nvSpPr>
              <p:spPr>
                <a:xfrm>
                  <a:off x="4455617" y="3542054"/>
                  <a:ext cx="476085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F7F7F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latin typeface="+mj-ea"/>
                      <a:ea typeface="+mj-ea"/>
                    </a:rPr>
                    <a:t>打开 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EA88979A-1217-44A3-A025-766EA1F7956D}"/>
                  </a:ext>
                </a:extLst>
              </p:cNvPr>
              <p:cNvSpPr/>
              <p:nvPr/>
            </p:nvSpPr>
            <p:spPr>
              <a:xfrm>
                <a:off x="2997708" y="2705082"/>
                <a:ext cx="395796" cy="396938"/>
              </a:xfrm>
              <a:prstGeom prst="roundRect">
                <a:avLst>
                  <a:gd name="adj" fmla="val 21231"/>
                </a:avLst>
              </a:prstGeom>
              <a:solidFill>
                <a:srgbClr val="F7F7F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pic>
          <p:nvPicPr>
            <p:cNvPr id="113" name="图片 112" descr="卡通人物&#10;&#10;描述已自动生成">
              <a:extLst>
                <a:ext uri="{FF2B5EF4-FFF2-40B4-BE49-F238E27FC236}">
                  <a16:creationId xmlns:a16="http://schemas.microsoft.com/office/drawing/2014/main" id="{8B709DA1-1570-40DA-96DB-FEDC7C9B2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886" y="2791115"/>
              <a:ext cx="259797" cy="259049"/>
            </a:xfrm>
            <a:prstGeom prst="rect">
              <a:avLst/>
            </a:prstGeom>
          </p:spPr>
        </p:pic>
      </p:grp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D812E80A-32AF-4C75-9616-D3D0CA50BB43}"/>
              </a:ext>
            </a:extLst>
          </p:cNvPr>
          <p:cNvSpPr/>
          <p:nvPr/>
        </p:nvSpPr>
        <p:spPr>
          <a:xfrm>
            <a:off x="9146502" y="3347631"/>
            <a:ext cx="2568454" cy="398205"/>
          </a:xfrm>
          <a:prstGeom prst="roundRect">
            <a:avLst>
              <a:gd name="adj" fmla="val 13783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更多精彩待你发现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……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D473F7-442F-4A03-9679-368FC8372543}"/>
              </a:ext>
            </a:extLst>
          </p:cNvPr>
          <p:cNvGrpSpPr/>
          <p:nvPr/>
        </p:nvGrpSpPr>
        <p:grpSpPr>
          <a:xfrm>
            <a:off x="2997708" y="3336706"/>
            <a:ext cx="2625254" cy="433068"/>
            <a:chOff x="2997708" y="3336706"/>
            <a:chExt cx="2625254" cy="433068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E75A993-5AC0-4946-9820-D7FFE7834721}"/>
                </a:ext>
              </a:extLst>
            </p:cNvPr>
            <p:cNvGrpSpPr/>
            <p:nvPr/>
          </p:nvGrpSpPr>
          <p:grpSpPr>
            <a:xfrm>
              <a:off x="2997708" y="3336706"/>
              <a:ext cx="2625254" cy="433068"/>
              <a:chOff x="2997708" y="2695551"/>
              <a:chExt cx="2625254" cy="433068"/>
            </a:xfrm>
          </p:grpSpPr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925A6F99-EBC6-438B-BC0D-5AA4CC16A467}"/>
                  </a:ext>
                </a:extLst>
              </p:cNvPr>
              <p:cNvSpPr txBox="1"/>
              <p:nvPr/>
            </p:nvSpPr>
            <p:spPr>
              <a:xfrm>
                <a:off x="3394924" y="2695551"/>
                <a:ext cx="1425637" cy="43306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Tuling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 Studio</a:t>
                </a:r>
              </a:p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Newgen S.</a:t>
                </a:r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211BABD6-03F0-4BEA-BFAD-7036F91C9B46}"/>
                  </a:ext>
                </a:extLst>
              </p:cNvPr>
              <p:cNvGrpSpPr/>
              <p:nvPr/>
            </p:nvGrpSpPr>
            <p:grpSpPr>
              <a:xfrm>
                <a:off x="4614504" y="2798147"/>
                <a:ext cx="1008458" cy="224403"/>
                <a:chOff x="4437913" y="3540298"/>
                <a:chExt cx="1025882" cy="228280"/>
              </a:xfrm>
            </p:grpSpPr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442629EC-731E-45B4-A389-6220C4750500}"/>
                    </a:ext>
                  </a:extLst>
                </p:cNvPr>
                <p:cNvSpPr/>
                <p:nvPr/>
              </p:nvSpPr>
              <p:spPr>
                <a:xfrm>
                  <a:off x="4987710" y="3540298"/>
                  <a:ext cx="476085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026E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获取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  <p:sp>
              <p:nvSpPr>
                <p:cNvPr id="70" name="矩形: 圆角 69">
                  <a:extLst>
                    <a:ext uri="{FF2B5EF4-FFF2-40B4-BE49-F238E27FC236}">
                      <a16:creationId xmlns:a16="http://schemas.microsoft.com/office/drawing/2014/main" id="{0767CF6A-D673-43BF-9833-2273981F5D88}"/>
                    </a:ext>
                  </a:extLst>
                </p:cNvPr>
                <p:cNvSpPr/>
                <p:nvPr/>
              </p:nvSpPr>
              <p:spPr>
                <a:xfrm>
                  <a:off x="4437913" y="3540298"/>
                  <a:ext cx="476085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F7F7F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latin typeface="+mj-ea"/>
                      <a:ea typeface="+mj-ea"/>
                    </a:rPr>
                    <a:t>打开 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AE4126A2-22C7-4B41-A14E-52F9EF7AB08B}"/>
                  </a:ext>
                </a:extLst>
              </p:cNvPr>
              <p:cNvSpPr/>
              <p:nvPr/>
            </p:nvSpPr>
            <p:spPr>
              <a:xfrm>
                <a:off x="2997708" y="2705082"/>
                <a:ext cx="395796" cy="396938"/>
              </a:xfrm>
              <a:prstGeom prst="roundRect">
                <a:avLst>
                  <a:gd name="adj" fmla="val 21231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C2ADF2A-FF42-4595-AE55-8F6F06861F16}"/>
                </a:ext>
              </a:extLst>
            </p:cNvPr>
            <p:cNvGrpSpPr/>
            <p:nvPr/>
          </p:nvGrpSpPr>
          <p:grpSpPr>
            <a:xfrm>
              <a:off x="3103083" y="3429000"/>
              <a:ext cx="184045" cy="274112"/>
              <a:chOff x="4038718" y="2889648"/>
              <a:chExt cx="724265" cy="1078706"/>
            </a:xfrm>
          </p:grpSpPr>
          <p:pic>
            <p:nvPicPr>
              <p:cNvPr id="144" name="图形 143">
                <a:extLst>
                  <a:ext uri="{FF2B5EF4-FFF2-40B4-BE49-F238E27FC236}">
                    <a16:creationId xmlns:a16="http://schemas.microsoft.com/office/drawing/2014/main" id="{D3D58523-BFD9-45D2-BE33-4FCE02CDD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038718" y="2889648"/>
                <a:ext cx="724265" cy="724265"/>
              </a:xfrm>
              <a:prstGeom prst="rect">
                <a:avLst/>
              </a:prstGeom>
            </p:spPr>
          </p:pic>
          <p:pic>
            <p:nvPicPr>
              <p:cNvPr id="145" name="图形 144" descr="扳手">
                <a:extLst>
                  <a:ext uri="{FF2B5EF4-FFF2-40B4-BE49-F238E27FC236}">
                    <a16:creationId xmlns:a16="http://schemas.microsoft.com/office/drawing/2014/main" id="{B5DAADE3-0278-49EA-AECD-4E426CF66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 rot="2720932">
                <a:off x="4150749" y="3479404"/>
                <a:ext cx="488950" cy="48895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86630C-B77F-4070-AB14-CA6B228BB0BE}"/>
              </a:ext>
            </a:extLst>
          </p:cNvPr>
          <p:cNvGrpSpPr/>
          <p:nvPr/>
        </p:nvGrpSpPr>
        <p:grpSpPr>
          <a:xfrm>
            <a:off x="6050927" y="3336287"/>
            <a:ext cx="2629424" cy="433068"/>
            <a:chOff x="6050927" y="3336287"/>
            <a:chExt cx="2629424" cy="433068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787B7C56-629E-432C-850E-4351C4665EEA}"/>
                </a:ext>
              </a:extLst>
            </p:cNvPr>
            <p:cNvGrpSpPr/>
            <p:nvPr/>
          </p:nvGrpSpPr>
          <p:grpSpPr>
            <a:xfrm>
              <a:off x="6050927" y="3336287"/>
              <a:ext cx="2629424" cy="433068"/>
              <a:chOff x="2997708" y="2695551"/>
              <a:chExt cx="2629424" cy="433068"/>
            </a:xfrm>
          </p:grpSpPr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81446DF0-8A93-46F2-8412-22C3C4377C4B}"/>
                  </a:ext>
                </a:extLst>
              </p:cNvPr>
              <p:cNvSpPr txBox="1"/>
              <p:nvPr/>
            </p:nvSpPr>
            <p:spPr>
              <a:xfrm>
                <a:off x="3394924" y="2695551"/>
                <a:ext cx="1092293" cy="43306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Newgen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电视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  <a:p>
                <a:pPr marL="0" marR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Newgen S.</a:t>
                </a:r>
              </a:p>
            </p:txBody>
          </p: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5A19EB9F-EAE3-4736-BFD4-1BC4A0AF3415}"/>
                  </a:ext>
                </a:extLst>
              </p:cNvPr>
              <p:cNvGrpSpPr/>
              <p:nvPr/>
            </p:nvGrpSpPr>
            <p:grpSpPr>
              <a:xfrm>
                <a:off x="4616462" y="2798564"/>
                <a:ext cx="1010670" cy="229300"/>
                <a:chOff x="4439899" y="3540728"/>
                <a:chExt cx="1028131" cy="233262"/>
              </a:xfrm>
            </p:grpSpPr>
            <p:sp>
              <p:nvSpPr>
                <p:cNvPr id="130" name="矩形: 圆角 129">
                  <a:extLst>
                    <a:ext uri="{FF2B5EF4-FFF2-40B4-BE49-F238E27FC236}">
                      <a16:creationId xmlns:a16="http://schemas.microsoft.com/office/drawing/2014/main" id="{22C0FB5E-84F0-4017-B0FD-5BAE15C0A211}"/>
                    </a:ext>
                  </a:extLst>
                </p:cNvPr>
                <p:cNvSpPr/>
                <p:nvPr/>
              </p:nvSpPr>
              <p:spPr>
                <a:xfrm>
                  <a:off x="4989098" y="3545710"/>
                  <a:ext cx="478932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026E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获取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  <p:sp>
              <p:nvSpPr>
                <p:cNvPr id="131" name="矩形: 圆角 130">
                  <a:extLst>
                    <a:ext uri="{FF2B5EF4-FFF2-40B4-BE49-F238E27FC236}">
                      <a16:creationId xmlns:a16="http://schemas.microsoft.com/office/drawing/2014/main" id="{7F12391B-6737-4D11-9F4D-8A747187798B}"/>
                    </a:ext>
                  </a:extLst>
                </p:cNvPr>
                <p:cNvSpPr/>
                <p:nvPr/>
              </p:nvSpPr>
              <p:spPr>
                <a:xfrm>
                  <a:off x="4439899" y="3540728"/>
                  <a:ext cx="476086" cy="228280"/>
                </a:xfrm>
                <a:prstGeom prst="roundRect">
                  <a:avLst>
                    <a:gd name="adj" fmla="val 26362"/>
                  </a:avLst>
                </a:prstGeom>
                <a:solidFill>
                  <a:srgbClr val="F7F7F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900" kern="0" noProof="0" dirty="0">
                      <a:latin typeface="+mj-ea"/>
                      <a:ea typeface="+mj-ea"/>
                    </a:rPr>
                    <a:t>打开 </a:t>
                  </a:r>
                  <a:endPara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E4F4A8AA-3FBF-4F65-B840-23A21A5A2592}"/>
                  </a:ext>
                </a:extLst>
              </p:cNvPr>
              <p:cNvSpPr/>
              <p:nvPr/>
            </p:nvSpPr>
            <p:spPr>
              <a:xfrm>
                <a:off x="2997708" y="2705082"/>
                <a:ext cx="395796" cy="396938"/>
              </a:xfrm>
              <a:prstGeom prst="roundRect">
                <a:avLst>
                  <a:gd name="adj" fmla="val 21231"/>
                </a:avLst>
              </a:prstGeom>
              <a:solidFill>
                <a:srgbClr val="F7F7F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kern="0" noProof="0" dirty="0">
                    <a:latin typeface="+mj-ea"/>
                    <a:ea typeface="+mj-ea"/>
                  </a:rPr>
                  <a:t> 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pic>
          <p:nvPicPr>
            <p:cNvPr id="148" name="图形 147" descr="电视机">
              <a:extLst>
                <a:ext uri="{FF2B5EF4-FFF2-40B4-BE49-F238E27FC236}">
                  <a16:creationId xmlns:a16="http://schemas.microsoft.com/office/drawing/2014/main" id="{3BD31A86-6B02-4D19-97AD-5AFB35D3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127359" y="3429000"/>
              <a:ext cx="241512" cy="241512"/>
            </a:xfrm>
            <a:prstGeom prst="rect">
              <a:avLst/>
            </a:prstGeom>
          </p:spPr>
        </p:pic>
      </p:grpSp>
      <p:cxnSp>
        <p:nvCxnSpPr>
          <p:cNvPr id="149" name="PA-直接连接符 139">
            <a:extLst>
              <a:ext uri="{FF2B5EF4-FFF2-40B4-BE49-F238E27FC236}">
                <a16:creationId xmlns:a16="http://schemas.microsoft.com/office/drawing/2014/main" id="{B9FEB516-5F48-487C-ABA8-60B4F65C93E1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945743" y="4996881"/>
            <a:ext cx="8769213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PA-文本框 171">
            <a:extLst>
              <a:ext uri="{FF2B5EF4-FFF2-40B4-BE49-F238E27FC236}">
                <a16:creationId xmlns:a16="http://schemas.microsoft.com/office/drawing/2014/main" id="{039E91AF-1A90-4CD7-B3E5-6A9FA8A66D3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940686" y="5109684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简介和使用帮助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55" name="PA-文本框 176">
            <a:extLst>
              <a:ext uri="{FF2B5EF4-FFF2-40B4-BE49-F238E27FC236}">
                <a16:creationId xmlns:a16="http://schemas.microsoft.com/office/drawing/2014/main" id="{25E91D81-907C-459C-A7E5-B21FE17872A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940685" y="5309020"/>
            <a:ext cx="877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组件商店基于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JesseGary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的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零炘生态制作。如果你需要使用一个第三方组件，你必须先获取它。请点击“获取”按钮，以在你基础操作系统（如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Windows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）中通过种种渠道（如阿里云盘或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GitHub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）将它下载到你的本地计算机中。你可能需要解压缩一些压缩包（这些压缩包有可能以通过</a:t>
            </a:r>
            <a:r>
              <a:rPr lang="en-US" altLang="zh-CN" sz="800" dirty="0" err="1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Bandizip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制作的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.exe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的形式呈现）。无论如何，请将你下载的第三方组件的本体（即解压缩出来的东西）放置在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Litmus OS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在基础操作系统的安装目录下的对应目录中（通常是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C:\Program Files(x86)\Litmus OS Pluto+\third party apps\*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你下载的组件名</a:t>
            </a: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*\</a:t>
            </a:r>
            <a:r>
              <a:rPr lang="zh-CN" altLang="en-US" sz="800" dirty="0">
                <a:solidFill>
                  <a:prstClr val="white">
                    <a:lumMod val="50000"/>
                  </a:prst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，这取决于你当初的安装目录）。此时，你就可以通过在此页面点击“打开”来使用第三方小组件了。</a:t>
            </a:r>
            <a:endParaRPr kumimoji="0" lang="af-ZA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8C39D5-174D-469E-B4B6-BC873CBE32D8}"/>
              </a:ext>
            </a:extLst>
          </p:cNvPr>
          <p:cNvGrpSpPr/>
          <p:nvPr/>
        </p:nvGrpSpPr>
        <p:grpSpPr>
          <a:xfrm>
            <a:off x="2997709" y="782449"/>
            <a:ext cx="8721535" cy="1712595"/>
            <a:chOff x="2997709" y="782449"/>
            <a:chExt cx="8721535" cy="171259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3981CE5D-42B6-4079-BC0F-56EDFE8FC8E7}"/>
                </a:ext>
              </a:extLst>
            </p:cNvPr>
            <p:cNvSpPr/>
            <p:nvPr/>
          </p:nvSpPr>
          <p:spPr>
            <a:xfrm>
              <a:off x="2997709" y="782449"/>
              <a:ext cx="8721535" cy="1712595"/>
            </a:xfrm>
            <a:prstGeom prst="roundRect">
              <a:avLst>
                <a:gd name="adj" fmla="val 4693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893C677-4F1F-4E33-BF59-D423B06B4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l="22584" t="-1292" r="-5811" b="47708"/>
            <a:stretch/>
          </p:blipFill>
          <p:spPr>
            <a:xfrm>
              <a:off x="2997709" y="989169"/>
              <a:ext cx="3328446" cy="150587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45C51F0-3140-46D5-82F1-218CBFBC2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l="23642" t="18205" r="12679" b="20980"/>
            <a:stretch/>
          </p:blipFill>
          <p:spPr>
            <a:xfrm>
              <a:off x="3042328" y="782449"/>
              <a:ext cx="4076452" cy="1712594"/>
            </a:xfrm>
            <a:prstGeom prst="roundRect">
              <a:avLst>
                <a:gd name="adj" fmla="val 9714"/>
              </a:avLst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80AA265-D79C-41EB-B67D-660CE375D9AB}"/>
                </a:ext>
              </a:extLst>
            </p:cNvPr>
            <p:cNvSpPr txBox="1"/>
            <p:nvPr/>
          </p:nvSpPr>
          <p:spPr>
            <a:xfrm>
              <a:off x="9067007" y="931152"/>
              <a:ext cx="2422756" cy="556179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GoBang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Bold" panose="00000800000000000000" pitchFamily="2" charset="-122"/>
                  <a:ea typeface="HarmonyOS Sans SC Bold" panose="00000800000000000000" pitchFamily="2" charset="-122"/>
                </a:rPr>
                <a:t>五子棋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Bold" panose="00000800000000000000" pitchFamily="2" charset="-122"/>
                <a:ea typeface="HarmonyOS Sans SC Bold" panose="00000800000000000000" pitchFamily="2" charset="-122"/>
              </a:endParaRP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Made By </a:t>
              </a:r>
              <a:r>
                <a:rPr lang="af-ZA" altLang="zh-CN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Fantastic Game Studio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4C3D948-7C06-4E74-B664-DF2159512F8D}"/>
                </a:ext>
              </a:extLst>
            </p:cNvPr>
            <p:cNvGrpSpPr/>
            <p:nvPr/>
          </p:nvGrpSpPr>
          <p:grpSpPr>
            <a:xfrm>
              <a:off x="9535275" y="2017220"/>
              <a:ext cx="1894223" cy="258576"/>
              <a:chOff x="9337765" y="1822164"/>
              <a:chExt cx="1674271" cy="228551"/>
            </a:xfrm>
          </p:grpSpPr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D9C7F08B-A969-4472-8ADF-E2D6F61914A4}"/>
                  </a:ext>
                </a:extLst>
              </p:cNvPr>
              <p:cNvSpPr/>
              <p:nvPr/>
            </p:nvSpPr>
            <p:spPr>
              <a:xfrm>
                <a:off x="9337765" y="1822164"/>
                <a:ext cx="1665515" cy="228551"/>
              </a:xfrm>
              <a:prstGeom prst="roundRect">
                <a:avLst>
                  <a:gd name="adj" fmla="val 50000"/>
                </a:avLst>
              </a:prstGeom>
              <a:solidFill>
                <a:srgbClr val="2DDF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76F1C67-C382-452F-9114-7F9B7E631D0B}"/>
                  </a:ext>
                </a:extLst>
              </p:cNvPr>
              <p:cNvSpPr txBox="1"/>
              <p:nvPr/>
            </p:nvSpPr>
            <p:spPr>
              <a:xfrm>
                <a:off x="9519166" y="1831479"/>
                <a:ext cx="1492870" cy="20595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已通过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Humidity</a:t>
                </a: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绿色应用公约</a:t>
                </a:r>
              </a:p>
            </p:txBody>
          </p:sp>
          <p:pic>
            <p:nvPicPr>
              <p:cNvPr id="52" name="图形 51">
                <a:extLst>
                  <a:ext uri="{FF2B5EF4-FFF2-40B4-BE49-F238E27FC236}">
                    <a16:creationId xmlns:a16="http://schemas.microsoft.com/office/drawing/2014/main" id="{75AC368B-701B-4CCE-9147-68E8BCEC0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9404407" y="1861426"/>
                <a:ext cx="150024" cy="150024"/>
              </a:xfrm>
              <a:prstGeom prst="rect">
                <a:avLst/>
              </a:prstGeom>
            </p:spPr>
          </p:pic>
        </p:grpSp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DB52524F-99A4-4790-AB9A-DD3A9B5399F5}"/>
                </a:ext>
              </a:extLst>
            </p:cNvPr>
            <p:cNvSpPr/>
            <p:nvPr/>
          </p:nvSpPr>
          <p:spPr>
            <a:xfrm>
              <a:off x="10764690" y="1513109"/>
              <a:ext cx="660998" cy="224403"/>
            </a:xfrm>
            <a:prstGeom prst="roundRect">
              <a:avLst>
                <a:gd name="adj" fmla="val 26362"/>
              </a:avLst>
            </a:prstGeom>
            <a:solidFill>
              <a:srgbClr val="026E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kern="0" noProof="0" dirty="0">
                  <a:solidFill>
                    <a:schemeClr val="bg1"/>
                  </a:solidFill>
                  <a:latin typeface="+mj-ea"/>
                  <a:ea typeface="+mj-ea"/>
                </a:rPr>
                <a:t>获取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63CC75C1-03FF-4B3A-AC6D-C6D3923418ED}"/>
                </a:ext>
              </a:extLst>
            </p:cNvPr>
            <p:cNvSpPr/>
            <p:nvPr/>
          </p:nvSpPr>
          <p:spPr>
            <a:xfrm>
              <a:off x="10038051" y="1509563"/>
              <a:ext cx="660998" cy="224403"/>
            </a:xfrm>
            <a:prstGeom prst="roundRect">
              <a:avLst>
                <a:gd name="adj" fmla="val 26362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kern="0" noProof="0" dirty="0">
                  <a:latin typeface="+mj-ea"/>
                  <a:ea typeface="+mj-ea"/>
                </a:rPr>
                <a:t>打开 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923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5 L -1.04167E-6 -7.40741E-7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3496 L 3.125E-6 -4.07407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0" grpId="1"/>
      <p:bldP spid="155" grpId="0"/>
      <p:bldP spid="15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5704" y="2752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组件库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108305" y="3205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记事本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680BF3-2FC9-400A-86C6-FA1526E7ECD8}"/>
              </a:ext>
            </a:extLst>
          </p:cNvPr>
          <p:cNvGrpSpPr/>
          <p:nvPr/>
        </p:nvGrpSpPr>
        <p:grpSpPr>
          <a:xfrm>
            <a:off x="450252" y="720501"/>
            <a:ext cx="759691" cy="338554"/>
            <a:chOff x="450252" y="720501"/>
            <a:chExt cx="759691" cy="338554"/>
          </a:xfrm>
        </p:grpSpPr>
        <p:sp>
          <p:nvSpPr>
            <p:cNvPr id="80" name="文本框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全部组件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全部组件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A97DEB5-703D-43C6-9E17-AA333595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0252" y="833442"/>
              <a:ext cx="112671" cy="112671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C722FF-BCD6-4D90-9061-8890E5619A19}"/>
              </a:ext>
            </a:extLst>
          </p:cNvPr>
          <p:cNvGrpSpPr/>
          <p:nvPr/>
        </p:nvGrpSpPr>
        <p:grpSpPr>
          <a:xfrm>
            <a:off x="450771" y="1209242"/>
            <a:ext cx="836116" cy="338554"/>
            <a:chOff x="450771" y="1209242"/>
            <a:chExt cx="836116" cy="338554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EBF64233-002B-44A3-B5C6-201458D31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0771" y="1318072"/>
              <a:ext cx="112834" cy="120894"/>
            </a:xfrm>
            <a:prstGeom prst="rect">
              <a:avLst/>
            </a:prstGeom>
          </p:spPr>
        </p:pic>
        <p:sp>
          <p:nvSpPr>
            <p:cNvPr id="35" name="文本框 34">
              <a:hlinkClick r:id="rId21" action="ppaction://hlinksldjump"/>
              <a:extLst>
                <a:ext uri="{FF2B5EF4-FFF2-40B4-BE49-F238E27FC236}">
                  <a16:creationId xmlns:a16="http://schemas.microsoft.com/office/drawing/2014/main" id="{4D693154-ECE0-408E-91A0-10872D9232E5}"/>
                </a:ext>
              </a:extLst>
            </p:cNvPr>
            <p:cNvSpPr txBox="1"/>
            <p:nvPr/>
          </p:nvSpPr>
          <p:spPr>
            <a:xfrm>
              <a:off x="563612" y="1209242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组件商店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获取新的组件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513EF758-3609-41EA-87C9-423946D6D2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9708" y="386667"/>
            <a:ext cx="175481" cy="164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4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495 L 1.25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-圆角矩形 58">
            <a:extLst>
              <a:ext uri="{FF2B5EF4-FFF2-40B4-BE49-F238E27FC236}">
                <a16:creationId xmlns:a16="http://schemas.microsoft.com/office/drawing/2014/main" id="{F39141CE-DC96-48F8-8790-1618CC7801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78171" y="6375309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9" name="PA-圆角矩形 107">
            <a:extLst>
              <a:ext uri="{FF2B5EF4-FFF2-40B4-BE49-F238E27FC236}">
                <a16:creationId xmlns:a16="http://schemas.microsoft.com/office/drawing/2014/main" id="{1F6FD4AF-27B4-425F-8C5F-FE67AB0023C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78064" y="6376066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0" name="PA-圆角矩形 50">
            <a:extLst>
              <a:ext uri="{FF2B5EF4-FFF2-40B4-BE49-F238E27FC236}">
                <a16:creationId xmlns:a16="http://schemas.microsoft.com/office/drawing/2014/main" id="{B4D84D1D-C0B9-47F2-AC0E-F59789A604F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875035" y="6647045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6" name="PA-Graphic 59">
            <a:extLst>
              <a:ext uri="{FF2B5EF4-FFF2-40B4-BE49-F238E27FC236}">
                <a16:creationId xmlns:a16="http://schemas.microsoft.com/office/drawing/2014/main" id="{A29A6937-6A68-47EE-87CE-D672389F628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70062" y="6471768"/>
            <a:ext cx="131074" cy="131074"/>
          </a:xfrm>
          <a:prstGeom prst="rect">
            <a:avLst/>
          </a:prstGeom>
        </p:spPr>
      </p:pic>
      <p:pic>
        <p:nvPicPr>
          <p:cNvPr id="18" name="PA-Graphic 59">
            <a:extLst>
              <a:ext uri="{FF2B5EF4-FFF2-40B4-BE49-F238E27FC236}">
                <a16:creationId xmlns:a16="http://schemas.microsoft.com/office/drawing/2014/main" id="{2CE97D4B-C10A-4AE0-B0C4-EB2FA1BD5C6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32254" y="2787493"/>
            <a:ext cx="676858" cy="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7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4.07407E-6 L -3.95833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2.96296E-6 L 3.33333E-6 0.0618 " pathEditMode="relative" rAng="0" ptsTypes="AA">
                                          <p:cBhvr>
                                            <p:cTn id="63" dur="75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3 L 3.33333E-6 -0.02547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4.07407E-6 L -3.95833E-6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2.96296E-6 L 3.33333E-6 0.0618 " pathEditMode="relative" rAng="0" ptsTypes="AA">
                                          <p:cBhvr>
                                            <p:cTn id="63" dur="75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3 L 3.33333E-6 -0.02547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60" grpId="0" animBg="1"/>
          <p:bldP spid="60" grpId="1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时钟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世界时钟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824FD00-F25B-4B5A-B0C0-2E4C73FD2AEC}"/>
              </a:ext>
            </a:extLst>
          </p:cNvPr>
          <p:cNvGrpSpPr/>
          <p:nvPr/>
        </p:nvGrpSpPr>
        <p:grpSpPr>
          <a:xfrm>
            <a:off x="440188" y="720501"/>
            <a:ext cx="1026235" cy="338554"/>
            <a:chOff x="440188" y="720501"/>
            <a:chExt cx="1026235" cy="338554"/>
          </a:xfrm>
        </p:grpSpPr>
        <p:sp>
          <p:nvSpPr>
            <p:cNvPr id="80" name="文本框 79">
              <a:hlinkClick r:id="rId17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世界时钟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全世界各地区时间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0628A037-4DD9-423A-8756-3B3331270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40188" y="825822"/>
              <a:ext cx="125597" cy="125597"/>
            </a:xfrm>
            <a:prstGeom prst="rect">
              <a:avLst/>
            </a:prstGeom>
          </p:spPr>
        </p:pic>
      </p:grpSp>
      <p:pic>
        <p:nvPicPr>
          <p:cNvPr id="46" name="图形 45" descr="亚洲">
            <a:extLst>
              <a:ext uri="{FF2B5EF4-FFF2-40B4-BE49-F238E27FC236}">
                <a16:creationId xmlns:a16="http://schemas.microsoft.com/office/drawing/2014/main" id="{CF1901D6-3EC6-4DA0-9274-B511BEA062B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2736" t="13956" r="15457" b="27128"/>
          <a:stretch/>
        </p:blipFill>
        <p:spPr>
          <a:xfrm>
            <a:off x="5257800" y="964457"/>
            <a:ext cx="6835139" cy="5228696"/>
          </a:xfrm>
          <a:prstGeom prst="roundRect">
            <a:avLst>
              <a:gd name="adj" fmla="val 8745"/>
            </a:avLst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B1A17523-95FA-461E-A8A7-22F1DE83F486}"/>
              </a:ext>
            </a:extLst>
          </p:cNvPr>
          <p:cNvGrpSpPr/>
          <p:nvPr/>
        </p:nvGrpSpPr>
        <p:grpSpPr>
          <a:xfrm>
            <a:off x="8727842" y="4104880"/>
            <a:ext cx="657176" cy="379207"/>
            <a:chOff x="9753038" y="537450"/>
            <a:chExt cx="657176" cy="37920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1A5C9C3-002D-43C9-9C10-7E2E706CCA4B}"/>
                </a:ext>
              </a:extLst>
            </p:cNvPr>
            <p:cNvSpPr txBox="1"/>
            <p:nvPr/>
          </p:nvSpPr>
          <p:spPr>
            <a:xfrm>
              <a:off x="9753038" y="537450"/>
              <a:ext cx="515182" cy="37920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solidFill>
                    <a:srgbClr val="026EFF"/>
                  </a:solidFill>
                  <a:latin typeface="+mj-ea"/>
                  <a:ea typeface="+mj-ea"/>
                </a:rPr>
                <a:t>北京</a:t>
              </a:r>
              <a:endParaRPr lang="en-US" altLang="zh-CN" sz="1000" dirty="0">
                <a:solidFill>
                  <a:srgbClr val="026EFF"/>
                </a:solidFill>
                <a:latin typeface="+mj-ea"/>
                <a:ea typeface="+mj-ea"/>
              </a:endParaRPr>
            </a:p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UTC +8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CAC2DA8E-EE76-4EFD-9067-34727ECAC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281935" y="662915"/>
              <a:ext cx="128279" cy="128279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F25155F-1FA4-4C48-9881-ECA4F5D881E0}"/>
              </a:ext>
            </a:extLst>
          </p:cNvPr>
          <p:cNvGrpSpPr/>
          <p:nvPr/>
        </p:nvGrpSpPr>
        <p:grpSpPr>
          <a:xfrm>
            <a:off x="3017520" y="809179"/>
            <a:ext cx="560516" cy="560516"/>
            <a:chOff x="3017520" y="809179"/>
            <a:chExt cx="622524" cy="622524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A6DB25B-B034-4157-98DC-3599DC31644C}"/>
                </a:ext>
              </a:extLst>
            </p:cNvPr>
            <p:cNvSpPr/>
            <p:nvPr/>
          </p:nvSpPr>
          <p:spPr>
            <a:xfrm>
              <a:off x="3017520" y="809179"/>
              <a:ext cx="622524" cy="622524"/>
            </a:xfrm>
            <a:prstGeom prst="ellipse">
              <a:avLst/>
            </a:prstGeom>
            <a:noFill/>
            <a:ln w="38100">
              <a:solidFill>
                <a:srgbClr val="026E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5729C9B-C217-41A6-9E0A-C69A6513DD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8782" y="1120441"/>
              <a:ext cx="84978" cy="194009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59AD919-8B4B-48FA-9BC0-D1142B8B3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5645" y="1120441"/>
              <a:ext cx="73136" cy="113999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61C8DF8-F779-41A0-AB1E-651487C28044}"/>
              </a:ext>
            </a:extLst>
          </p:cNvPr>
          <p:cNvGrpSpPr/>
          <p:nvPr/>
        </p:nvGrpSpPr>
        <p:grpSpPr>
          <a:xfrm>
            <a:off x="3603479" y="705864"/>
            <a:ext cx="1412864" cy="737876"/>
            <a:chOff x="3653745" y="732534"/>
            <a:chExt cx="1412864" cy="73787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A202145-ECE9-47DE-9241-71BE28B20B74}"/>
                </a:ext>
              </a:extLst>
            </p:cNvPr>
            <p:cNvSpPr txBox="1"/>
            <p:nvPr/>
          </p:nvSpPr>
          <p:spPr>
            <a:xfrm>
              <a:off x="3653745" y="732534"/>
              <a:ext cx="1412864" cy="463846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26EFF"/>
                  </a:solidFill>
                  <a:effectLst/>
                  <a:uLnTx/>
                  <a:uFillTx/>
                  <a:latin typeface="+mj-ea"/>
                  <a:ea typeface="+mj-ea"/>
                </a:rPr>
                <a:t>19:25:00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8214C0C-6DFC-49DF-A87F-37E9DDE45FC1}"/>
                </a:ext>
              </a:extLst>
            </p:cNvPr>
            <p:cNvSpPr txBox="1"/>
            <p:nvPr/>
          </p:nvSpPr>
          <p:spPr>
            <a:xfrm>
              <a:off x="3695576" y="1098897"/>
              <a:ext cx="1250961" cy="371513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北京 中华人民共和国</a:t>
              </a:r>
              <a:endParaRPr lang="en-US" altLang="zh-CN" sz="9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UTC/GMT+08:00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0CF994-AD43-474E-9E60-8CEAD5713DBF}"/>
              </a:ext>
            </a:extLst>
          </p:cNvPr>
          <p:cNvGrpSpPr/>
          <p:nvPr/>
        </p:nvGrpSpPr>
        <p:grpSpPr>
          <a:xfrm>
            <a:off x="2965521" y="1630680"/>
            <a:ext cx="2050821" cy="437400"/>
            <a:chOff x="2974600" y="1676400"/>
            <a:chExt cx="2050821" cy="437400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C5DB029D-217F-4A72-9110-C3EA0F1EAF47}"/>
                </a:ext>
              </a:extLst>
            </p:cNvPr>
            <p:cNvSpPr/>
            <p:nvPr/>
          </p:nvSpPr>
          <p:spPr>
            <a:xfrm>
              <a:off x="2974600" y="1676400"/>
              <a:ext cx="2050821" cy="437400"/>
            </a:xfrm>
            <a:prstGeom prst="roundRect">
              <a:avLst>
                <a:gd name="adj" fmla="val 29105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BB0FA7E-80E7-4BDD-B1E5-EE07235784BA}"/>
                </a:ext>
              </a:extLst>
            </p:cNvPr>
            <p:cNvGrpSpPr/>
            <p:nvPr/>
          </p:nvGrpSpPr>
          <p:grpSpPr>
            <a:xfrm>
              <a:off x="3001284" y="1723998"/>
              <a:ext cx="1682511" cy="356124"/>
              <a:chOff x="3638699" y="845050"/>
              <a:chExt cx="1682511" cy="356124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F845B3E-CAE4-4579-80DF-951CC2684007}"/>
                  </a:ext>
                </a:extLst>
              </p:cNvPr>
              <p:cNvSpPr txBox="1"/>
              <p:nvPr/>
            </p:nvSpPr>
            <p:spPr>
              <a:xfrm>
                <a:off x="3638699" y="845050"/>
                <a:ext cx="746015" cy="35612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7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rPr>
                  <a:t>14:25</a:t>
                </a:r>
                <a:endParaRPr kumimoji="0" lang="zh-CN" altLang="en-US" sz="17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41F5FEE-5579-479D-A99E-4A422505221E}"/>
                  </a:ext>
                </a:extLst>
              </p:cNvPr>
              <p:cNvSpPr txBox="1"/>
              <p:nvPr/>
            </p:nvSpPr>
            <p:spPr>
              <a:xfrm>
                <a:off x="4291463" y="852744"/>
                <a:ext cx="1029747" cy="340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莫斯科 俄罗斯联邦</a:t>
                </a:r>
                <a:endPara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UTC/GMT+03:00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697C31D-6BE3-4FA4-AA32-FCF91D43502C}"/>
              </a:ext>
            </a:extLst>
          </p:cNvPr>
          <p:cNvGrpSpPr/>
          <p:nvPr/>
        </p:nvGrpSpPr>
        <p:grpSpPr>
          <a:xfrm>
            <a:off x="2965522" y="2157149"/>
            <a:ext cx="2050820" cy="437400"/>
            <a:chOff x="2974601" y="1676400"/>
            <a:chExt cx="2050820" cy="43740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35B5E223-3DB0-4662-A99A-B93A2D6F65CB}"/>
                </a:ext>
              </a:extLst>
            </p:cNvPr>
            <p:cNvSpPr/>
            <p:nvPr/>
          </p:nvSpPr>
          <p:spPr>
            <a:xfrm>
              <a:off x="2974601" y="1676400"/>
              <a:ext cx="2050820" cy="437400"/>
            </a:xfrm>
            <a:prstGeom prst="roundRect">
              <a:avLst>
                <a:gd name="adj" fmla="val 29105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C0EF86E-3A67-4AB4-8086-2D8E85ECDDA8}"/>
                </a:ext>
              </a:extLst>
            </p:cNvPr>
            <p:cNvGrpSpPr/>
            <p:nvPr/>
          </p:nvGrpSpPr>
          <p:grpSpPr>
            <a:xfrm>
              <a:off x="3001284" y="1723998"/>
              <a:ext cx="1584727" cy="356124"/>
              <a:chOff x="3638699" y="845050"/>
              <a:chExt cx="1584727" cy="356124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4BD61B8-BED7-4F6F-BD24-3C942186382E}"/>
                  </a:ext>
                </a:extLst>
              </p:cNvPr>
              <p:cNvSpPr txBox="1"/>
              <p:nvPr/>
            </p:nvSpPr>
            <p:spPr>
              <a:xfrm>
                <a:off x="3638699" y="845050"/>
                <a:ext cx="746015" cy="35612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7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rPr>
                  <a:t>13:25</a:t>
                </a:r>
                <a:endParaRPr kumimoji="0" lang="zh-CN" altLang="en-US" sz="17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80844BA-547F-462B-988F-22C094571A70}"/>
                  </a:ext>
                </a:extLst>
              </p:cNvPr>
              <p:cNvSpPr txBox="1"/>
              <p:nvPr/>
            </p:nvSpPr>
            <p:spPr>
              <a:xfrm>
                <a:off x="4291463" y="852744"/>
                <a:ext cx="931963" cy="340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基辅 乌克兰</a:t>
                </a:r>
                <a:endPara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UTC/GMT+02:00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1DA9EF1-186F-41A9-8126-25F34413BE3A}"/>
              </a:ext>
            </a:extLst>
          </p:cNvPr>
          <p:cNvGrpSpPr/>
          <p:nvPr/>
        </p:nvGrpSpPr>
        <p:grpSpPr>
          <a:xfrm>
            <a:off x="2965521" y="2679373"/>
            <a:ext cx="2050820" cy="437400"/>
            <a:chOff x="2974601" y="1676400"/>
            <a:chExt cx="2050820" cy="437400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45407F29-5D59-4C3C-A791-439300FC3EFC}"/>
                </a:ext>
              </a:extLst>
            </p:cNvPr>
            <p:cNvSpPr/>
            <p:nvPr/>
          </p:nvSpPr>
          <p:spPr>
            <a:xfrm>
              <a:off x="2974601" y="1676400"/>
              <a:ext cx="2050820" cy="437400"/>
            </a:xfrm>
            <a:prstGeom prst="roundRect">
              <a:avLst>
                <a:gd name="adj" fmla="val 29105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4C2CBE4-D1C6-4C92-A649-41148F5CCC5D}"/>
                </a:ext>
              </a:extLst>
            </p:cNvPr>
            <p:cNvGrpSpPr/>
            <p:nvPr/>
          </p:nvGrpSpPr>
          <p:grpSpPr>
            <a:xfrm>
              <a:off x="3001284" y="1723998"/>
              <a:ext cx="1990287" cy="356124"/>
              <a:chOff x="3638699" y="845050"/>
              <a:chExt cx="1990287" cy="356124"/>
            </a:xfrm>
          </p:grpSpPr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616A58A-2E0E-4B9D-B800-2640D2CDB012}"/>
                  </a:ext>
                </a:extLst>
              </p:cNvPr>
              <p:cNvSpPr txBox="1"/>
              <p:nvPr/>
            </p:nvSpPr>
            <p:spPr>
              <a:xfrm>
                <a:off x="3638699" y="845050"/>
                <a:ext cx="746015" cy="35612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7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</a:rPr>
                  <a:t>11:25</a:t>
                </a:r>
                <a:endParaRPr kumimoji="0" lang="zh-CN" altLang="en-US" sz="17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7BFA4D6-74BC-4518-81FB-D566AA949B83}"/>
                  </a:ext>
                </a:extLst>
              </p:cNvPr>
              <p:cNvSpPr txBox="1"/>
              <p:nvPr/>
            </p:nvSpPr>
            <p:spPr>
              <a:xfrm>
                <a:off x="4291463" y="852744"/>
                <a:ext cx="1337523" cy="340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800" dirty="0"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伦敦 大不列颠及北爱尔兰</a:t>
                </a:r>
                <a:endPara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UTC/GMT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03DA2C-528E-4DCC-8F80-B5337ECD9C9B}"/>
              </a:ext>
            </a:extLst>
          </p:cNvPr>
          <p:cNvGrpSpPr/>
          <p:nvPr/>
        </p:nvGrpSpPr>
        <p:grpSpPr>
          <a:xfrm>
            <a:off x="440188" y="1209242"/>
            <a:ext cx="667163" cy="338554"/>
            <a:chOff x="440188" y="1209242"/>
            <a:chExt cx="667163" cy="338554"/>
          </a:xfrm>
        </p:grpSpPr>
        <p:sp>
          <p:nvSpPr>
            <p:cNvPr id="61" name="文本框 60">
              <a:hlinkClick r:id="rId24" action="ppaction://hlinksldjump"/>
              <a:extLst>
                <a:ext uri="{FF2B5EF4-FFF2-40B4-BE49-F238E27FC236}">
                  <a16:creationId xmlns:a16="http://schemas.microsoft.com/office/drawing/2014/main" id="{38EC5287-2701-4B9F-AAA1-DEA9DB22833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计时器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倒计时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62" name="PA-Graphic 59">
              <a:extLst>
                <a:ext uri="{FF2B5EF4-FFF2-40B4-BE49-F238E27FC236}">
                  <a16:creationId xmlns:a16="http://schemas.microsoft.com/office/drawing/2014/main" id="{D5F6715C-10DB-44D0-81A5-76B15D42AE7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40188" y="1309248"/>
              <a:ext cx="120894" cy="120894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6F73A25-4745-42BD-8B9E-9925E8997604}"/>
              </a:ext>
            </a:extLst>
          </p:cNvPr>
          <p:cNvGrpSpPr/>
          <p:nvPr/>
        </p:nvGrpSpPr>
        <p:grpSpPr>
          <a:xfrm>
            <a:off x="438128" y="1691645"/>
            <a:ext cx="1387368" cy="338554"/>
            <a:chOff x="438128" y="1691645"/>
            <a:chExt cx="1387368" cy="338554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E3F5C80D-1C38-4037-B2D5-6A0065EF7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8128" y="1794862"/>
              <a:ext cx="122954" cy="122954"/>
            </a:xfrm>
            <a:prstGeom prst="rect">
              <a:avLst/>
            </a:prstGeom>
          </p:spPr>
        </p:pic>
        <p:sp>
          <p:nvSpPr>
            <p:cNvPr id="65" name="文本框 64">
              <a:hlinkClick r:id="rId29" action="ppaction://hlinksldjump"/>
              <a:extLst>
                <a:ext uri="{FF2B5EF4-FFF2-40B4-BE49-F238E27FC236}">
                  <a16:creationId xmlns:a16="http://schemas.microsoft.com/office/drawing/2014/main" id="{70033CC7-1C40-4C59-A078-89B3DE2E2796}"/>
                </a:ext>
              </a:extLst>
            </p:cNvPr>
            <p:cNvSpPr txBox="1"/>
            <p:nvPr/>
          </p:nvSpPr>
          <p:spPr>
            <a:xfrm>
              <a:off x="563612" y="1691645"/>
              <a:ext cx="12618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传说模式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远离屏幕，让自己保持专注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039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时钟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20511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计时器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1147080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824FD00-F25B-4B5A-B0C0-2E4C73FD2AEC}"/>
              </a:ext>
            </a:extLst>
          </p:cNvPr>
          <p:cNvGrpSpPr/>
          <p:nvPr/>
        </p:nvGrpSpPr>
        <p:grpSpPr>
          <a:xfrm>
            <a:off x="440188" y="720501"/>
            <a:ext cx="1026235" cy="338554"/>
            <a:chOff x="440188" y="720501"/>
            <a:chExt cx="1026235" cy="338554"/>
          </a:xfrm>
        </p:grpSpPr>
        <p:sp>
          <p:nvSpPr>
            <p:cNvPr id="80" name="文本框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世界时钟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全世界各地区时间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0628A037-4DD9-423A-8756-3B3331270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40188" y="825822"/>
              <a:ext cx="125597" cy="125597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03DA2C-528E-4DCC-8F80-B5337ECD9C9B}"/>
              </a:ext>
            </a:extLst>
          </p:cNvPr>
          <p:cNvGrpSpPr/>
          <p:nvPr/>
        </p:nvGrpSpPr>
        <p:grpSpPr>
          <a:xfrm>
            <a:off x="440188" y="1209242"/>
            <a:ext cx="667163" cy="338554"/>
            <a:chOff x="440188" y="1209242"/>
            <a:chExt cx="667163" cy="338554"/>
          </a:xfrm>
        </p:grpSpPr>
        <p:sp>
          <p:nvSpPr>
            <p:cNvPr id="61" name="文本框 60">
              <a:hlinkClick r:id="rId27" action="ppaction://hlinksldjump"/>
              <a:extLst>
                <a:ext uri="{FF2B5EF4-FFF2-40B4-BE49-F238E27FC236}">
                  <a16:creationId xmlns:a16="http://schemas.microsoft.com/office/drawing/2014/main" id="{38EC5287-2701-4B9F-AAA1-DEA9DB22833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计时器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倒计时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62" name="PA-Graphic 59">
              <a:extLst>
                <a:ext uri="{FF2B5EF4-FFF2-40B4-BE49-F238E27FC236}">
                  <a16:creationId xmlns:a16="http://schemas.microsoft.com/office/drawing/2014/main" id="{D5F6715C-10DB-44D0-81A5-76B15D42AE7C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40188" y="1309248"/>
              <a:ext cx="120894" cy="120894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6F73A25-4745-42BD-8B9E-9925E8997604}"/>
              </a:ext>
            </a:extLst>
          </p:cNvPr>
          <p:cNvGrpSpPr/>
          <p:nvPr/>
        </p:nvGrpSpPr>
        <p:grpSpPr>
          <a:xfrm>
            <a:off x="438128" y="1691645"/>
            <a:ext cx="1387368" cy="338554"/>
            <a:chOff x="438128" y="1691645"/>
            <a:chExt cx="1387368" cy="338554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E3F5C80D-1C38-4037-B2D5-6A0065EF7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38128" y="1794862"/>
              <a:ext cx="122954" cy="122954"/>
            </a:xfrm>
            <a:prstGeom prst="rect">
              <a:avLst/>
            </a:prstGeom>
          </p:spPr>
        </p:pic>
        <p:sp>
          <p:nvSpPr>
            <p:cNvPr id="65" name="文本框 64">
              <a:hlinkClick r:id="rId32" action="ppaction://hlinksldjump"/>
              <a:extLst>
                <a:ext uri="{FF2B5EF4-FFF2-40B4-BE49-F238E27FC236}">
                  <a16:creationId xmlns:a16="http://schemas.microsoft.com/office/drawing/2014/main" id="{70033CC7-1C40-4C59-A078-89B3DE2E2796}"/>
                </a:ext>
              </a:extLst>
            </p:cNvPr>
            <p:cNvSpPr txBox="1"/>
            <p:nvPr/>
          </p:nvSpPr>
          <p:spPr>
            <a:xfrm>
              <a:off x="563612" y="1691645"/>
              <a:ext cx="12618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传说模式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远离屏幕，让自己保持专注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524E3DF-F61E-4F43-B491-C49812FF8F8F}"/>
              </a:ext>
            </a:extLst>
          </p:cNvPr>
          <p:cNvGrpSpPr/>
          <p:nvPr/>
        </p:nvGrpSpPr>
        <p:grpSpPr>
          <a:xfrm>
            <a:off x="2949699" y="742152"/>
            <a:ext cx="2488134" cy="795061"/>
            <a:chOff x="2962262" y="3220214"/>
            <a:chExt cx="2488134" cy="795061"/>
          </a:xfrm>
        </p:grpSpPr>
        <p:sp>
          <p:nvSpPr>
            <p:cNvPr id="78" name="PA-圆角矩形 157">
              <a:extLst>
                <a:ext uri="{FF2B5EF4-FFF2-40B4-BE49-F238E27FC236}">
                  <a16:creationId xmlns:a16="http://schemas.microsoft.com/office/drawing/2014/main" id="{3A354CE2-1C6C-41A3-B38B-8CBEC420203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962262" y="3220214"/>
              <a:ext cx="2488134" cy="795061"/>
            </a:xfrm>
            <a:prstGeom prst="roundRect">
              <a:avLst>
                <a:gd name="adj" fmla="val 12418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" name="PA-文本框 161">
              <a:extLst>
                <a:ext uri="{FF2B5EF4-FFF2-40B4-BE49-F238E27FC236}">
                  <a16:creationId xmlns:a16="http://schemas.microsoft.com/office/drawing/2014/main" id="{C6C0B017-6C30-49E4-BD6E-88583F2E73C1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3010929" y="3278689"/>
              <a:ext cx="4315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30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秒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8FBE497D-C3CA-4971-BED3-2CCC6BFC09BA}"/>
                </a:ext>
              </a:extLst>
            </p:cNvPr>
            <p:cNvSpPr/>
            <p:nvPr/>
          </p:nvSpPr>
          <p:spPr>
            <a:xfrm>
              <a:off x="3095592" y="3545938"/>
              <a:ext cx="2221473" cy="360000"/>
            </a:xfrm>
            <a:prstGeom prst="roundRect">
              <a:avLst>
                <a:gd name="adj" fmla="val 1878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0B739944-A168-483E-8BE9-4100AB81D1F6}"/>
              </a:ext>
            </a:extLst>
          </p:cNvPr>
          <p:cNvSpPr/>
          <p:nvPr/>
        </p:nvSpPr>
        <p:spPr>
          <a:xfrm>
            <a:off x="3083028" y="1067875"/>
            <a:ext cx="2221473" cy="359999"/>
          </a:xfrm>
          <a:prstGeom prst="roundRect">
            <a:avLst>
              <a:gd name="adj" fmla="val 23991"/>
            </a:avLst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19A42CA-5DB7-4825-B8AD-6AD873E223F2}"/>
              </a:ext>
            </a:extLst>
          </p:cNvPr>
          <p:cNvSpPr txBox="1"/>
          <p:nvPr/>
        </p:nvSpPr>
        <p:spPr>
          <a:xfrm>
            <a:off x="3653697" y="1128103"/>
            <a:ext cx="108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时间到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5E3EFA4-BB57-4366-A154-DCDFA84C99E2}"/>
              </a:ext>
            </a:extLst>
          </p:cNvPr>
          <p:cNvGrpSpPr/>
          <p:nvPr/>
        </p:nvGrpSpPr>
        <p:grpSpPr>
          <a:xfrm>
            <a:off x="4073370" y="1123474"/>
            <a:ext cx="246221" cy="246221"/>
            <a:chOff x="7197160" y="491595"/>
            <a:chExt cx="360000" cy="360000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34A2F01A-32B5-460E-8ED8-5E35CE8A8AB5}"/>
                </a:ext>
              </a:extLst>
            </p:cNvPr>
            <p:cNvSpPr/>
            <p:nvPr/>
          </p:nvSpPr>
          <p:spPr>
            <a:xfrm>
              <a:off x="7197160" y="491595"/>
              <a:ext cx="360000" cy="360000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2" name="图形 71">
              <a:extLst>
                <a:ext uri="{FF2B5EF4-FFF2-40B4-BE49-F238E27FC236}">
                  <a16:creationId xmlns:a16="http://schemas.microsoft.com/office/drawing/2014/main" id="{8485DDB3-10CF-43FF-8FB7-923F8C40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333933" y="605459"/>
              <a:ext cx="99377" cy="139128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B602EA6-35B9-464D-83B5-F447CEB3A5D7}"/>
              </a:ext>
            </a:extLst>
          </p:cNvPr>
          <p:cNvGrpSpPr/>
          <p:nvPr/>
        </p:nvGrpSpPr>
        <p:grpSpPr>
          <a:xfrm>
            <a:off x="5571162" y="742152"/>
            <a:ext cx="2488134" cy="795061"/>
            <a:chOff x="2962262" y="3220214"/>
            <a:chExt cx="2488134" cy="795061"/>
          </a:xfrm>
        </p:grpSpPr>
        <p:sp>
          <p:nvSpPr>
            <p:cNvPr id="32" name="PA-圆角矩形 157">
              <a:extLst>
                <a:ext uri="{FF2B5EF4-FFF2-40B4-BE49-F238E27FC236}">
                  <a16:creationId xmlns:a16="http://schemas.microsoft.com/office/drawing/2014/main" id="{263B0734-67D6-467B-914A-AAA7026A48A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962262" y="3220214"/>
              <a:ext cx="2488134" cy="795061"/>
            </a:xfrm>
            <a:prstGeom prst="roundRect">
              <a:avLst>
                <a:gd name="adj" fmla="val 12418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PA-文本框 161">
              <a:extLst>
                <a:ext uri="{FF2B5EF4-FFF2-40B4-BE49-F238E27FC236}">
                  <a16:creationId xmlns:a16="http://schemas.microsoft.com/office/drawing/2014/main" id="{F70A760A-4525-40CE-9CE6-11C441C1F97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010929" y="3278689"/>
              <a:ext cx="4812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1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cs typeface="+mn-cs"/>
                </a:rPr>
                <a:t>分钟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E88098E5-C211-4FAC-A715-2903046146EA}"/>
                </a:ext>
              </a:extLst>
            </p:cNvPr>
            <p:cNvSpPr/>
            <p:nvPr/>
          </p:nvSpPr>
          <p:spPr>
            <a:xfrm>
              <a:off x="3095592" y="3545938"/>
              <a:ext cx="2221473" cy="360000"/>
            </a:xfrm>
            <a:prstGeom prst="roundRect">
              <a:avLst>
                <a:gd name="adj" fmla="val 1878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C37922A2-C252-4E86-A4EB-C10819663989}"/>
              </a:ext>
            </a:extLst>
          </p:cNvPr>
          <p:cNvSpPr/>
          <p:nvPr/>
        </p:nvSpPr>
        <p:spPr>
          <a:xfrm>
            <a:off x="5704491" y="1067875"/>
            <a:ext cx="2221473" cy="359999"/>
          </a:xfrm>
          <a:prstGeom prst="roundRect">
            <a:avLst>
              <a:gd name="adj" fmla="val 23991"/>
            </a:avLst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A2338B6-9D42-46CD-8CE6-0D0C880E44AA}"/>
              </a:ext>
            </a:extLst>
          </p:cNvPr>
          <p:cNvSpPr txBox="1"/>
          <p:nvPr/>
        </p:nvSpPr>
        <p:spPr>
          <a:xfrm>
            <a:off x="6275160" y="1128103"/>
            <a:ext cx="108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时间到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EF1F212-E85B-4870-A61F-37F8B9952B5F}"/>
              </a:ext>
            </a:extLst>
          </p:cNvPr>
          <p:cNvGrpSpPr/>
          <p:nvPr/>
        </p:nvGrpSpPr>
        <p:grpSpPr>
          <a:xfrm>
            <a:off x="6694833" y="1123474"/>
            <a:ext cx="246221" cy="246221"/>
            <a:chOff x="7197160" y="491595"/>
            <a:chExt cx="360000" cy="36000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3ECCD9A-9C6B-4EA5-889F-B72633996087}"/>
                </a:ext>
              </a:extLst>
            </p:cNvPr>
            <p:cNvSpPr/>
            <p:nvPr/>
          </p:nvSpPr>
          <p:spPr>
            <a:xfrm>
              <a:off x="7197160" y="491595"/>
              <a:ext cx="360000" cy="360000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B0D802C2-40E0-420D-A902-5673033BB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333933" y="605459"/>
              <a:ext cx="99377" cy="139128"/>
            </a:xfrm>
            <a:prstGeom prst="rect">
              <a:avLst/>
            </a:prstGeom>
          </p:spPr>
        </p:pic>
      </p:grp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82286DFD-FDD5-4550-8BBE-E3240B4E2AE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000427" y="1024236"/>
            <a:ext cx="203076" cy="444695"/>
          </a:xfrm>
          <a:custGeom>
            <a:avLst/>
            <a:gdLst>
              <a:gd name="connsiteX0" fmla="*/ 25218 w 203076"/>
              <a:gd name="connsiteY0" fmla="*/ 0 h 444695"/>
              <a:gd name="connsiteX1" fmla="*/ 177858 w 203076"/>
              <a:gd name="connsiteY1" fmla="*/ 0 h 444695"/>
              <a:gd name="connsiteX2" fmla="*/ 203076 w 203076"/>
              <a:gd name="connsiteY2" fmla="*/ 25218 h 444695"/>
              <a:gd name="connsiteX3" fmla="*/ 203076 w 203076"/>
              <a:gd name="connsiteY3" fmla="*/ 46397 h 444695"/>
              <a:gd name="connsiteX4" fmla="*/ 149096 w 203076"/>
              <a:gd name="connsiteY4" fmla="*/ 46397 h 444695"/>
              <a:gd name="connsiteX5" fmla="*/ 81474 w 203076"/>
              <a:gd name="connsiteY5" fmla="*/ 114019 h 444695"/>
              <a:gd name="connsiteX6" fmla="*/ 81474 w 203076"/>
              <a:gd name="connsiteY6" fmla="*/ 338775 h 444695"/>
              <a:gd name="connsiteX7" fmla="*/ 149096 w 203076"/>
              <a:gd name="connsiteY7" fmla="*/ 406397 h 444695"/>
              <a:gd name="connsiteX8" fmla="*/ 203076 w 203076"/>
              <a:gd name="connsiteY8" fmla="*/ 406397 h 444695"/>
              <a:gd name="connsiteX9" fmla="*/ 203076 w 203076"/>
              <a:gd name="connsiteY9" fmla="*/ 419477 h 444695"/>
              <a:gd name="connsiteX10" fmla="*/ 177858 w 203076"/>
              <a:gd name="connsiteY10" fmla="*/ 444695 h 444695"/>
              <a:gd name="connsiteX11" fmla="*/ 25218 w 203076"/>
              <a:gd name="connsiteY11" fmla="*/ 444695 h 444695"/>
              <a:gd name="connsiteX12" fmla="*/ 0 w 203076"/>
              <a:gd name="connsiteY12" fmla="*/ 419477 h 444695"/>
              <a:gd name="connsiteX13" fmla="*/ 0 w 203076"/>
              <a:gd name="connsiteY13" fmla="*/ 25218 h 444695"/>
              <a:gd name="connsiteX14" fmla="*/ 25218 w 203076"/>
              <a:gd name="connsiteY14" fmla="*/ 0 h 44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3076" h="444695">
                <a:moveTo>
                  <a:pt x="25218" y="0"/>
                </a:moveTo>
                <a:lnTo>
                  <a:pt x="177858" y="0"/>
                </a:lnTo>
                <a:cubicBezTo>
                  <a:pt x="191786" y="0"/>
                  <a:pt x="203076" y="11290"/>
                  <a:pt x="203076" y="25218"/>
                </a:cubicBezTo>
                <a:lnTo>
                  <a:pt x="203076" y="46397"/>
                </a:lnTo>
                <a:lnTo>
                  <a:pt x="149096" y="46397"/>
                </a:lnTo>
                <a:cubicBezTo>
                  <a:pt x="111749" y="46397"/>
                  <a:pt x="81474" y="76672"/>
                  <a:pt x="81474" y="114019"/>
                </a:cubicBezTo>
                <a:lnTo>
                  <a:pt x="81474" y="338775"/>
                </a:lnTo>
                <a:cubicBezTo>
                  <a:pt x="81474" y="376122"/>
                  <a:pt x="111749" y="406397"/>
                  <a:pt x="149096" y="406397"/>
                </a:cubicBezTo>
                <a:lnTo>
                  <a:pt x="203076" y="406397"/>
                </a:lnTo>
                <a:lnTo>
                  <a:pt x="203076" y="419477"/>
                </a:lnTo>
                <a:cubicBezTo>
                  <a:pt x="203076" y="433405"/>
                  <a:pt x="191786" y="444695"/>
                  <a:pt x="177858" y="444695"/>
                </a:cubicBezTo>
                <a:lnTo>
                  <a:pt x="25218" y="444695"/>
                </a:lnTo>
                <a:cubicBezTo>
                  <a:pt x="11290" y="444695"/>
                  <a:pt x="0" y="433405"/>
                  <a:pt x="0" y="419477"/>
                </a:cubicBezTo>
                <a:lnTo>
                  <a:pt x="0" y="25218"/>
                </a:lnTo>
                <a:cubicBezTo>
                  <a:pt x="0" y="11290"/>
                  <a:pt x="11290" y="0"/>
                  <a:pt x="25218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93086F84-9207-439C-9925-9C32988B448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623309" y="1022330"/>
            <a:ext cx="203076" cy="444695"/>
          </a:xfrm>
          <a:custGeom>
            <a:avLst/>
            <a:gdLst>
              <a:gd name="connsiteX0" fmla="*/ 25218 w 203076"/>
              <a:gd name="connsiteY0" fmla="*/ 0 h 444695"/>
              <a:gd name="connsiteX1" fmla="*/ 177858 w 203076"/>
              <a:gd name="connsiteY1" fmla="*/ 0 h 444695"/>
              <a:gd name="connsiteX2" fmla="*/ 203076 w 203076"/>
              <a:gd name="connsiteY2" fmla="*/ 25218 h 444695"/>
              <a:gd name="connsiteX3" fmla="*/ 203076 w 203076"/>
              <a:gd name="connsiteY3" fmla="*/ 46397 h 444695"/>
              <a:gd name="connsiteX4" fmla="*/ 149096 w 203076"/>
              <a:gd name="connsiteY4" fmla="*/ 46397 h 444695"/>
              <a:gd name="connsiteX5" fmla="*/ 81474 w 203076"/>
              <a:gd name="connsiteY5" fmla="*/ 114019 h 444695"/>
              <a:gd name="connsiteX6" fmla="*/ 81474 w 203076"/>
              <a:gd name="connsiteY6" fmla="*/ 338775 h 444695"/>
              <a:gd name="connsiteX7" fmla="*/ 149096 w 203076"/>
              <a:gd name="connsiteY7" fmla="*/ 406397 h 444695"/>
              <a:gd name="connsiteX8" fmla="*/ 203076 w 203076"/>
              <a:gd name="connsiteY8" fmla="*/ 406397 h 444695"/>
              <a:gd name="connsiteX9" fmla="*/ 203076 w 203076"/>
              <a:gd name="connsiteY9" fmla="*/ 419477 h 444695"/>
              <a:gd name="connsiteX10" fmla="*/ 177858 w 203076"/>
              <a:gd name="connsiteY10" fmla="*/ 444695 h 444695"/>
              <a:gd name="connsiteX11" fmla="*/ 25218 w 203076"/>
              <a:gd name="connsiteY11" fmla="*/ 444695 h 444695"/>
              <a:gd name="connsiteX12" fmla="*/ 0 w 203076"/>
              <a:gd name="connsiteY12" fmla="*/ 419477 h 444695"/>
              <a:gd name="connsiteX13" fmla="*/ 0 w 203076"/>
              <a:gd name="connsiteY13" fmla="*/ 25218 h 444695"/>
              <a:gd name="connsiteX14" fmla="*/ 25218 w 203076"/>
              <a:gd name="connsiteY14" fmla="*/ 0 h 44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3076" h="444695">
                <a:moveTo>
                  <a:pt x="25218" y="0"/>
                </a:moveTo>
                <a:lnTo>
                  <a:pt x="177858" y="0"/>
                </a:lnTo>
                <a:cubicBezTo>
                  <a:pt x="191786" y="0"/>
                  <a:pt x="203076" y="11290"/>
                  <a:pt x="203076" y="25218"/>
                </a:cubicBezTo>
                <a:lnTo>
                  <a:pt x="203076" y="46397"/>
                </a:lnTo>
                <a:lnTo>
                  <a:pt x="149096" y="46397"/>
                </a:lnTo>
                <a:cubicBezTo>
                  <a:pt x="111749" y="46397"/>
                  <a:pt x="81474" y="76672"/>
                  <a:pt x="81474" y="114019"/>
                </a:cubicBezTo>
                <a:lnTo>
                  <a:pt x="81474" y="338775"/>
                </a:lnTo>
                <a:cubicBezTo>
                  <a:pt x="81474" y="376122"/>
                  <a:pt x="111749" y="406397"/>
                  <a:pt x="149096" y="406397"/>
                </a:cubicBezTo>
                <a:lnTo>
                  <a:pt x="203076" y="406397"/>
                </a:lnTo>
                <a:lnTo>
                  <a:pt x="203076" y="419477"/>
                </a:lnTo>
                <a:cubicBezTo>
                  <a:pt x="203076" y="433405"/>
                  <a:pt x="191786" y="444695"/>
                  <a:pt x="177858" y="444695"/>
                </a:cubicBezTo>
                <a:lnTo>
                  <a:pt x="25218" y="444695"/>
                </a:lnTo>
                <a:cubicBezTo>
                  <a:pt x="11290" y="444695"/>
                  <a:pt x="0" y="433405"/>
                  <a:pt x="0" y="419477"/>
                </a:cubicBezTo>
                <a:lnTo>
                  <a:pt x="0" y="25218"/>
                </a:lnTo>
                <a:cubicBezTo>
                  <a:pt x="0" y="11290"/>
                  <a:pt x="11290" y="0"/>
                  <a:pt x="25218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669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2.29167E-6 0.03495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4.375E-6 0.03496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Ring10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500"/>
                            </p:stCondLst>
                            <p:childTnLst>
                              <p:par>
                                <p:cTn id="58" presetID="34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6.25E-7 -4.44444E-6 L 6.25E-7 -0.0375 " pathEditMode="relative" rAng="0" ptsTypes="AA">
                                      <p:cBhvr>
                                        <p:cTn id="5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  <p:animRot by="1500000">
                                      <p:cBhvr>
                                        <p:cTn id="6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300"/>
                            </p:stCondLst>
                            <p:childTnLst>
                              <p:par>
                                <p:cTn id="6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8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Ring10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9500"/>
                            </p:stCondLst>
                            <p:childTnLst>
                              <p:par>
                                <p:cTn id="92" presetID="34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375E-6 2.59259E-6 L -4.375E-6 -0.0375 " pathEditMode="relative" rAng="0" ptsTypes="AA">
                                      <p:cBhvr>
                                        <p:cTn id="9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"/>
                                    </p:animMotion>
                                    <p:animRot by="1500000">
                                      <p:cBhvr>
                                        <p:cTn id="9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1300"/>
                            </p:stCondLst>
                            <p:childTnLst>
                              <p:par>
                                <p:cTn id="9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18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  <p:bldP spid="67" grpId="0" animBg="1"/>
      <p:bldP spid="67" grpId="1" animBg="1"/>
      <p:bldP spid="69" grpId="0"/>
      <p:bldP spid="69" grpId="1"/>
      <p:bldP spid="69" grpId="2"/>
      <p:bldP spid="35" grpId="0" animBg="1"/>
      <p:bldP spid="35" grpId="1" animBg="1"/>
      <p:bldP spid="36" grpId="0"/>
      <p:bldP spid="36" grpId="1"/>
      <p:bldP spid="36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1B58C8AD-50D8-4E0F-A857-26A7EE9A58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3DFA935B-C5C9-4EB4-B402-2684D9193E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A94F68E-69E0-43B6-A285-F1E0061143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圆角矩形 7"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25000" decel="75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25000" decel="7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时钟</a:t>
            </a: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传说模式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1622943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824FD00-F25B-4B5A-B0C0-2E4C73FD2AEC}"/>
              </a:ext>
            </a:extLst>
          </p:cNvPr>
          <p:cNvGrpSpPr/>
          <p:nvPr/>
        </p:nvGrpSpPr>
        <p:grpSpPr>
          <a:xfrm>
            <a:off x="440188" y="720501"/>
            <a:ext cx="1026235" cy="338554"/>
            <a:chOff x="440188" y="720501"/>
            <a:chExt cx="1026235" cy="338554"/>
          </a:xfrm>
        </p:grpSpPr>
        <p:sp>
          <p:nvSpPr>
            <p:cNvPr id="80" name="文本框 79">
              <a:hlinkClick r:id="rId17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世界时钟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全世界各地区时间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0628A037-4DD9-423A-8756-3B3331270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40188" y="825822"/>
              <a:ext cx="125597" cy="125597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03DA2C-528E-4DCC-8F80-B5337ECD9C9B}"/>
              </a:ext>
            </a:extLst>
          </p:cNvPr>
          <p:cNvGrpSpPr/>
          <p:nvPr/>
        </p:nvGrpSpPr>
        <p:grpSpPr>
          <a:xfrm>
            <a:off x="440188" y="1209242"/>
            <a:ext cx="667163" cy="338554"/>
            <a:chOff x="440188" y="1209242"/>
            <a:chExt cx="667163" cy="338554"/>
          </a:xfrm>
        </p:grpSpPr>
        <p:sp>
          <p:nvSpPr>
            <p:cNvPr id="61" name="文本框 60">
              <a:hlinkClick r:id="rId20" action="ppaction://hlinksldjump"/>
              <a:extLst>
                <a:ext uri="{FF2B5EF4-FFF2-40B4-BE49-F238E27FC236}">
                  <a16:creationId xmlns:a16="http://schemas.microsoft.com/office/drawing/2014/main" id="{38EC5287-2701-4B9F-AAA1-DEA9DB228332}"/>
                </a:ext>
              </a:extLst>
            </p:cNvPr>
            <p:cNvSpPr txBox="1"/>
            <p:nvPr/>
          </p:nvSpPr>
          <p:spPr>
            <a:xfrm>
              <a:off x="563612" y="120924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计时器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倒计时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62" name="PA-Graphic 59">
              <a:extLst>
                <a:ext uri="{FF2B5EF4-FFF2-40B4-BE49-F238E27FC236}">
                  <a16:creationId xmlns:a16="http://schemas.microsoft.com/office/drawing/2014/main" id="{D5F6715C-10DB-44D0-81A5-76B15D42AE7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40188" y="1309248"/>
              <a:ext cx="120894" cy="120894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6F73A25-4745-42BD-8B9E-9925E8997604}"/>
              </a:ext>
            </a:extLst>
          </p:cNvPr>
          <p:cNvGrpSpPr/>
          <p:nvPr/>
        </p:nvGrpSpPr>
        <p:grpSpPr>
          <a:xfrm>
            <a:off x="438128" y="1691645"/>
            <a:ext cx="1387368" cy="338554"/>
            <a:chOff x="438128" y="1691645"/>
            <a:chExt cx="1387368" cy="338554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E3F5C80D-1C38-4037-B2D5-6A0065EF7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8128" y="1794862"/>
              <a:ext cx="122954" cy="122954"/>
            </a:xfrm>
            <a:prstGeom prst="rect">
              <a:avLst/>
            </a:prstGeom>
          </p:spPr>
        </p:pic>
        <p:sp>
          <p:nvSpPr>
            <p:cNvPr id="65" name="文本框 64">
              <a:hlinkClick r:id="rId25" action="ppaction://hlinksldjump"/>
              <a:extLst>
                <a:ext uri="{FF2B5EF4-FFF2-40B4-BE49-F238E27FC236}">
                  <a16:creationId xmlns:a16="http://schemas.microsoft.com/office/drawing/2014/main" id="{70033CC7-1C40-4C59-A078-89B3DE2E2796}"/>
                </a:ext>
              </a:extLst>
            </p:cNvPr>
            <p:cNvSpPr txBox="1"/>
            <p:nvPr/>
          </p:nvSpPr>
          <p:spPr>
            <a:xfrm>
              <a:off x="563612" y="1691645"/>
              <a:ext cx="12618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传说模式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远离屏幕，让自己保持专注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578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8" name="PA-Graphic 77">
            <a:extLst>
              <a:ext uri="{FF2B5EF4-FFF2-40B4-BE49-F238E27FC236}">
                <a16:creationId xmlns:a16="http://schemas.microsoft.com/office/drawing/2014/main" id="{E3F1CE75-594E-0D75-23B9-8EBA35AD55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32253" y="2792696"/>
            <a:ext cx="676858" cy="676858"/>
          </a:xfrm>
          <a:prstGeom prst="rect">
            <a:avLst/>
          </a:prstGeom>
        </p:spPr>
      </p:pic>
      <p:sp>
        <p:nvSpPr>
          <p:cNvPr id="15" name="PA-圆角矩形 76">
            <a:extLst>
              <a:ext uri="{FF2B5EF4-FFF2-40B4-BE49-F238E27FC236}">
                <a16:creationId xmlns:a16="http://schemas.microsoft.com/office/drawing/2014/main" id="{76154CFC-2404-0731-5D34-6E827EF5BD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67211" y="6371448"/>
            <a:ext cx="314857" cy="314857"/>
          </a:xfrm>
          <a:prstGeom prst="roundRect">
            <a:avLst>
              <a:gd name="adj" fmla="val 17216"/>
            </a:avLst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59" name="PA-圆角矩形 107">
            <a:extLst>
              <a:ext uri="{FF2B5EF4-FFF2-40B4-BE49-F238E27FC236}">
                <a16:creationId xmlns:a16="http://schemas.microsoft.com/office/drawing/2014/main" id="{1F6FD4AF-27B4-425F-8C5F-FE67AB0023C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67210" y="6368009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6" name="PA-Graphic 77">
            <a:extLst>
              <a:ext uri="{FF2B5EF4-FFF2-40B4-BE49-F238E27FC236}">
                <a16:creationId xmlns:a16="http://schemas.microsoft.com/office/drawing/2014/main" id="{20F90CC0-803C-2A3A-3F10-7AB23C27A4C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8574" y="6458613"/>
            <a:ext cx="141148" cy="141148"/>
          </a:xfrm>
          <a:prstGeom prst="rect">
            <a:avLst/>
          </a:prstGeom>
        </p:spPr>
      </p:pic>
      <p:sp>
        <p:nvSpPr>
          <p:cNvPr id="17" name="PA-圆角矩形 50">
            <a:extLst>
              <a:ext uri="{FF2B5EF4-FFF2-40B4-BE49-F238E27FC236}">
                <a16:creationId xmlns:a16="http://schemas.microsoft.com/office/drawing/2014/main" id="{F0138623-8CAD-34D5-4287-B20D3AB3063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068378" y="6636444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98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4.44444E-6 L -6.25E-7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1.48148E-6 L 3.33333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2 L 3.33333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17" grpId="0" animBg="1"/>
          <p:bldP spid="17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2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2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96296E-6 L 8.33333E-7 0.03496 " pathEditMode="relative" rAng="0" ptsTypes="AA">
                                          <p:cBhvr>
                                            <p:cTn id="51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4.44444E-6 L -6.25E-7 0.00463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2.22222E-6 L 3.95833E-6 0.00926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1.48148E-6 L 3.33333E-6 0.06181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33333E-6 -0.00092 L 3.33333E-6 -0.0254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59" grpId="0" animBg="1"/>
          <p:bldP spid="17" grpId="0" animBg="1"/>
          <p:bldP spid="17" grpId="1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PA-圆角矩形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PA-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PA-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PA-圆角矩形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PA-圆角矩形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PA-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相册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4785" y="3205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HarmonyOS Sans SC Medium"/>
                <a:ea typeface="HarmonyOS Sans SC Medium"/>
              </a:rPr>
              <a:t>全部组件</a:t>
            </a:r>
            <a:endParaRPr lang="en-US" altLang="zh-CN" sz="1400" dirty="0">
              <a:solidFill>
                <a:prstClr val="black"/>
              </a:solidFill>
              <a:latin typeface="HarmonyOS Sans SC Medium"/>
              <a:ea typeface="HarmonyOS Sans SC Medium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378FC1DA-0E35-453A-90FD-D13EE5385098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680BF3-2FC9-400A-86C6-FA1526E7ECD8}"/>
              </a:ext>
            </a:extLst>
          </p:cNvPr>
          <p:cNvGrpSpPr/>
          <p:nvPr/>
        </p:nvGrpSpPr>
        <p:grpSpPr>
          <a:xfrm>
            <a:off x="450252" y="720501"/>
            <a:ext cx="759691" cy="338554"/>
            <a:chOff x="450252" y="720501"/>
            <a:chExt cx="759691" cy="338554"/>
          </a:xfrm>
        </p:grpSpPr>
        <p:sp>
          <p:nvSpPr>
            <p:cNvPr id="80" name="文本框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9A084FF-434B-4751-92FF-018425791133}"/>
                </a:ext>
              </a:extLst>
            </p:cNvPr>
            <p:cNvSpPr txBox="1"/>
            <p:nvPr/>
          </p:nvSpPr>
          <p:spPr>
            <a:xfrm>
              <a:off x="563612" y="720501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全部组件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全部组件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A97DEB5-703D-43C6-9E17-AA333595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0252" y="833442"/>
              <a:ext cx="112671" cy="112671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E92B70-B37E-453E-AB0A-79ADF70E2946}"/>
              </a:ext>
            </a:extLst>
          </p:cNvPr>
          <p:cNvGrpSpPr/>
          <p:nvPr/>
        </p:nvGrpSpPr>
        <p:grpSpPr>
          <a:xfrm>
            <a:off x="3004314" y="709241"/>
            <a:ext cx="684578" cy="248402"/>
            <a:chOff x="3103018" y="892541"/>
            <a:chExt cx="684578" cy="24840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965247E-62EF-413A-A45A-D346B53A4713}"/>
                </a:ext>
              </a:extLst>
            </p:cNvPr>
            <p:cNvSpPr txBox="1"/>
            <p:nvPr/>
          </p:nvSpPr>
          <p:spPr>
            <a:xfrm>
              <a:off x="3221117" y="892541"/>
              <a:ext cx="566479" cy="24840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记事本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A8D048AC-4AF2-4038-99DD-28CA1FBE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103018" y="946113"/>
              <a:ext cx="146804" cy="146804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28A39B3-AC71-446F-A6EA-ED2553D61E90}"/>
              </a:ext>
            </a:extLst>
          </p:cNvPr>
          <p:cNvGrpSpPr/>
          <p:nvPr/>
        </p:nvGrpSpPr>
        <p:grpSpPr>
          <a:xfrm>
            <a:off x="4365471" y="890636"/>
            <a:ext cx="706496" cy="248402"/>
            <a:chOff x="4365471" y="890636"/>
            <a:chExt cx="706496" cy="24840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10ECEF5-036F-4B64-946B-EBBF602DB041}"/>
                </a:ext>
              </a:extLst>
            </p:cNvPr>
            <p:cNvSpPr txBox="1"/>
            <p:nvPr/>
          </p:nvSpPr>
          <p:spPr>
            <a:xfrm>
              <a:off x="4505488" y="890636"/>
              <a:ext cx="566479" cy="24840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>
                  <a:latin typeface="+mn-ea"/>
                </a:rPr>
                <a:t>计算器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CE738914-33CA-4633-AC48-63E7BBCF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365471" y="924407"/>
              <a:ext cx="140016" cy="18668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C722FF-BCD6-4D90-9061-8890E5619A19}"/>
              </a:ext>
            </a:extLst>
          </p:cNvPr>
          <p:cNvGrpSpPr/>
          <p:nvPr/>
        </p:nvGrpSpPr>
        <p:grpSpPr>
          <a:xfrm>
            <a:off x="450771" y="1209242"/>
            <a:ext cx="836116" cy="338554"/>
            <a:chOff x="450771" y="1209242"/>
            <a:chExt cx="836116" cy="338554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EBF64233-002B-44A3-B5C6-201458D31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50771" y="1318072"/>
              <a:ext cx="112834" cy="120894"/>
            </a:xfrm>
            <a:prstGeom prst="rect">
              <a:avLst/>
            </a:prstGeom>
          </p:spPr>
        </p:pic>
        <p:sp>
          <p:nvSpPr>
            <p:cNvPr id="35" name="文本框 34">
              <a:hlinkClick r:id="rId25" action="ppaction://hlinksldjump"/>
              <a:extLst>
                <a:ext uri="{FF2B5EF4-FFF2-40B4-BE49-F238E27FC236}">
                  <a16:creationId xmlns:a16="http://schemas.microsoft.com/office/drawing/2014/main" id="{4D693154-ECE0-408E-91A0-10872D9232E5}"/>
                </a:ext>
              </a:extLst>
            </p:cNvPr>
            <p:cNvSpPr txBox="1"/>
            <p:nvPr/>
          </p:nvSpPr>
          <p:spPr>
            <a:xfrm>
              <a:off x="563612" y="1209242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00" dirty="0">
                  <a:solidFill>
                    <a:prstClr val="black"/>
                  </a:solidFill>
                  <a:latin typeface="HarmonyOS Sans SC"/>
                  <a:ea typeface="HarmonyOS Sans SC"/>
                </a:rPr>
                <a:t>组件商店</a:t>
              </a:r>
              <a:endParaRPr lang="en-US" altLang="zh-CN" sz="900" dirty="0">
                <a:solidFill>
                  <a:prstClr val="black"/>
                </a:solidFill>
                <a:latin typeface="HarmonyOS Sans SC"/>
                <a:ea typeface="HarmonyOS Sans S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00" dirty="0">
                  <a:solidFill>
                    <a:prstClr val="white">
                      <a:lumMod val="50000"/>
                    </a:prstClr>
                  </a:solidFill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获取新的组件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056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3495 L 2.91667E-6 1.38778E-1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146" grpId="0"/>
      <p:bldP spid="146" grpId="1"/>
      <p:bldP spid="77" grpId="0" animBg="1"/>
      <p:bldP spid="7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A69225-0563-41DC-9889-CDE6948A419F}"/>
              </a:ext>
            </a:extLst>
          </p:cNvPr>
          <p:cNvSpPr txBox="1"/>
          <p:nvPr/>
        </p:nvSpPr>
        <p:spPr>
          <a:xfrm>
            <a:off x="121920" y="142240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HarmonyOS Sans SC Bold" panose="00000800000000000000" pitchFamily="2" charset="-122"/>
                <a:ea typeface="HarmonyOS Sans SC Bold" panose="00000800000000000000" pitchFamily="2" charset="-122"/>
              </a:rPr>
              <a:t>LET US TALK</a:t>
            </a:r>
            <a:endParaRPr lang="zh-CN" altLang="en-US" sz="1100">
              <a:latin typeface="HarmonyOS Sans SC Bold" panose="00000800000000000000" pitchFamily="2" charset="-122"/>
              <a:ea typeface="HarmonyOS Sans SC Bold" panose="000008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A687AE-E7F4-4A6B-8225-DA565BD2EBEF}"/>
              </a:ext>
            </a:extLst>
          </p:cNvPr>
          <p:cNvSpPr txBox="1"/>
          <p:nvPr/>
        </p:nvSpPr>
        <p:spPr>
          <a:xfrm>
            <a:off x="121920" y="403850"/>
            <a:ext cx="2706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ea"/>
                <a:ea typeface="+mj-ea"/>
              </a:rPr>
              <a:t>LET US TALK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06FCEF-EFFC-47A4-AF72-5162AEC4D925}"/>
              </a:ext>
            </a:extLst>
          </p:cNvPr>
          <p:cNvSpPr txBox="1"/>
          <p:nvPr/>
        </p:nvSpPr>
        <p:spPr>
          <a:xfrm>
            <a:off x="125361" y="1025012"/>
            <a:ext cx="123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好事</a:t>
            </a:r>
          </a:p>
        </p:txBody>
      </p:sp>
    </p:spTree>
    <p:extLst>
      <p:ext uri="{BB962C8B-B14F-4D97-AF65-F5344CB8AC3E}">
        <p14:creationId xmlns:p14="http://schemas.microsoft.com/office/powerpoint/2010/main" val="1246194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用户，你好。我们非常遗憾地告知，你现在所使用的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Litmus OS Pluto+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很有可能是盗版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，你可能正在遭受盗版软件的侵害。我们将对您的计算机进行审查，以判断该计算机上运行的 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Litmus OS Pluto+ 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是否经过我们许可。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noProof="0" dirty="0">
                <a:solidFill>
                  <a:srgbClr val="026EFF"/>
                </a:solidFill>
                <a:latin typeface="+mj-ea"/>
                <a:ea typeface="+mj-ea"/>
              </a:rPr>
              <a:t>为什么它可能是盗版？</a:t>
            </a:r>
            <a:endParaRPr lang="en-US" altLang="zh-CN" sz="1100" noProof="0" dirty="0">
              <a:solidFill>
                <a:srgbClr val="026EFF"/>
              </a:solidFill>
              <a:latin typeface="+mj-ea"/>
              <a:ea typeface="+mj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虽然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Litmus OS Pluto+ 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是一个开放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PPT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，但是在内部测试期间它不遵循其开放协议。我们要求内部测试人员不泄露相关内容，以保证最终开放时的效果。如果你并非内部测试人员而使用这一 </a:t>
            </a:r>
            <a:r>
              <a:rPr kumimoji="0" lang="en-US" altLang="zh-CN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PPT</a:t>
            </a:r>
            <a:r>
              <a:rPr kumimoji="0" lang="zh-CN" alt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，你可能会看到这个页面。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6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6023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审查中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请勿关闭计算机。如果关闭本计算机，它的硬盘将被自动抹除。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17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27945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非常遗憾，没有证据表明该系统经过许可。请问你是如何获得本系统的？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有内测资格的人给我发送的</a:t>
            </a:r>
            <a:endParaRPr lang="en-US" altLang="zh-CN" sz="1100" dirty="0">
              <a:solidFill>
                <a:srgbClr val="026EFF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·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n-ea"/>
              </a:rPr>
              <a:t>互联网上找到的资源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从其他设备上拷贝的</a:t>
            </a:r>
            <a:br>
              <a:rPr lang="en-US" altLang="zh-CN" sz="1100" dirty="0">
                <a:solidFill>
                  <a:srgbClr val="026EFF"/>
                </a:solidFill>
                <a:latin typeface="+mn-ea"/>
              </a:rPr>
            </a:b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从</a:t>
            </a:r>
            <a:r>
              <a:rPr lang="af-ZA" altLang="zh-CN" sz="1100" dirty="0">
                <a:solidFill>
                  <a:srgbClr val="026EFF"/>
                </a:solidFill>
                <a:latin typeface="+mn-ea"/>
              </a:rPr>
              <a:t>PridePlayer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及伙伴内部文件中找到的</a:t>
            </a:r>
            <a:endParaRPr lang="en-US" altLang="zh-CN" sz="1100" dirty="0">
              <a:solidFill>
                <a:srgbClr val="026EFF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26EFF"/>
                </a:solidFill>
                <a:latin typeface="+mn-ea"/>
              </a:rPr>
              <a:t>· </a:t>
            </a:r>
            <a:r>
              <a:rPr lang="zh-CN" altLang="en-US" sz="1100" dirty="0">
                <a:solidFill>
                  <a:srgbClr val="026EFF"/>
                </a:solidFill>
                <a:latin typeface="+mn-ea"/>
              </a:rPr>
              <a:t>我不知道，它自己出现在我的设备上的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61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9409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将再次以最深的技术手段审查本计算机，以确定是否经过授权。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审查中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请不要关闭本计算机，否则硬盘会被抹除。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564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105183-3136-4B24-B0F6-FA378D6CA506}"/>
              </a:ext>
            </a:extLst>
          </p:cNvPr>
          <p:cNvSpPr/>
          <p:nvPr/>
        </p:nvSpPr>
        <p:spPr>
          <a:xfrm>
            <a:off x="1735232" y="1566787"/>
            <a:ext cx="8721535" cy="3490405"/>
          </a:xfrm>
          <a:prstGeom prst="roundRect">
            <a:avLst>
              <a:gd name="adj" fmla="val 4105"/>
            </a:avLst>
          </a:prstGeom>
          <a:solidFill>
            <a:schemeClr val="bg1"/>
          </a:solidFill>
          <a:ln w="25400">
            <a:noFill/>
          </a:ln>
          <a:effectLst>
            <a:outerShdw blurRad="254000" dist="38100" dir="54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1D17AB-C9BD-42E5-90F8-2BF470FBD986}"/>
              </a:ext>
            </a:extLst>
          </p:cNvPr>
          <p:cNvSpPr txBox="1"/>
          <p:nvPr/>
        </p:nvSpPr>
        <p:spPr>
          <a:xfrm>
            <a:off x="2015412" y="1815488"/>
            <a:ext cx="1401644" cy="309958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反盗版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26EFF"/>
                </a:solidFill>
                <a:effectLst/>
                <a:uLnTx/>
                <a:uFillTx/>
                <a:latin typeface="+mj-ea"/>
                <a:ea typeface="+mj-ea"/>
              </a:rPr>
              <a:t>审查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F867B3-AA13-4DC7-958E-9A2B3AD3C319}"/>
              </a:ext>
            </a:extLst>
          </p:cNvPr>
          <p:cNvSpPr txBox="1"/>
          <p:nvPr/>
        </p:nvSpPr>
        <p:spPr>
          <a:xfrm>
            <a:off x="2015413" y="2125446"/>
            <a:ext cx="8161175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非常遗憾地告知，本计算机中没有任何证据表明它被授权。根据我们的条款，该计算机将被永久抹除。我们采取的手段包括但不限于：</a:t>
            </a:r>
            <a:r>
              <a:rPr lang="zh-CN" altLang="en-US" sz="1100" dirty="0">
                <a:solidFill>
                  <a:srgbClr val="C00000"/>
                </a:solidFill>
                <a:latin typeface="+mj-ea"/>
                <a:ea typeface="+mj-ea"/>
              </a:rPr>
              <a:t>抹除硬盘中所有内容；以暴力手段破坏内存和芯片；以暴力手段破坏主板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。这将导致本计算机</a:t>
            </a:r>
            <a:r>
              <a:rPr lang="zh-CN" altLang="en-US" sz="1100" dirty="0">
                <a:solidFill>
                  <a:srgbClr val="C00000"/>
                </a:solidFill>
                <a:latin typeface="+mj-ea"/>
                <a:ea typeface="+mj-ea"/>
              </a:rPr>
              <a:t>无论经过怎样的维修都无法再次开机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。这是对你破坏我们内测规则的打击。</a:t>
            </a:r>
            <a:endParaRPr lang="en-US" altLang="zh-CN" sz="1100" dirty="0">
              <a:solidFill>
                <a:prstClr val="black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如果你意识到使用盗版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的严重错误，请重新购置一台计算机。如果你是无意中用到了这台计算机，请以法律手段维护自己的权益。如果这是你的计算机且你从未在这里安装过 </a:t>
            </a:r>
            <a:r>
              <a:rPr lang="en-US" altLang="zh-CN" sz="1100" dirty="0">
                <a:solidFill>
                  <a:prstClr val="black"/>
                </a:solidFill>
                <a:latin typeface="+mn-ea"/>
              </a:rPr>
              <a:t>Litmus OS Pluto+</a:t>
            </a:r>
            <a:r>
              <a:rPr lang="zh-CN" altLang="en-US" sz="1100" dirty="0">
                <a:solidFill>
                  <a:prstClr val="black"/>
                </a:solidFill>
                <a:latin typeface="+mn-ea"/>
              </a:rPr>
              <a:t>，那么你的计算机可能遭受了病毒袭击，请全盘检查您的系统。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26E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510B-CB0F-4271-974D-FDA2B55DC3CC}"/>
              </a:ext>
            </a:extLst>
          </p:cNvPr>
          <p:cNvSpPr/>
          <p:nvPr/>
        </p:nvSpPr>
        <p:spPr>
          <a:xfrm>
            <a:off x="9383728" y="4459654"/>
            <a:ext cx="792860" cy="331138"/>
          </a:xfrm>
          <a:prstGeom prst="roundRect">
            <a:avLst>
              <a:gd name="adj" fmla="val 14440"/>
            </a:avLst>
          </a:prstGeom>
          <a:solidFill>
            <a:srgbClr val="F7F7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+mn-ea"/>
              </a:rPr>
              <a:t>下一步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596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F7F7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3093C43-3287-4982-92E8-B052C0C10D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-圆角矩形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 descr="图片包含 游戏机&#10;&#10;描述已自动生成">
            <a:extLst>
              <a:ext uri="{FF2B5EF4-FFF2-40B4-BE49-F238E27FC236}">
                <a16:creationId xmlns:a16="http://schemas.microsoft.com/office/drawing/2014/main" id="{7D1A6E32-038A-41FB-96E8-527BAEDE470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80" name="PA-图片 779" descr="图片包含 游戏机&#10;&#10;描述已自动生成">
            <a:extLst>
              <a:ext uri="{FF2B5EF4-FFF2-40B4-BE49-F238E27FC236}">
                <a16:creationId xmlns:a16="http://schemas.microsoft.com/office/drawing/2014/main" id="{1FDE4E09-B3D9-4B1C-9BFF-3BEA3416DD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-圆角矩形 7">
            <a:extLst>
              <a:ext uri="{FF2B5EF4-FFF2-40B4-BE49-F238E27FC236}">
                <a16:creationId xmlns:a16="http://schemas.microsoft.com/office/drawing/2014/main" id="{9C43372A-8E20-4DC1-9851-F1949D8F89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5428F82D-5D8F-4270-9326-3079D4C6DED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35890" y="6355476"/>
            <a:ext cx="1619770" cy="369332"/>
            <a:chOff x="143510" y="6310648"/>
            <a:chExt cx="1619770" cy="369332"/>
          </a:xfrm>
        </p:grpSpPr>
        <p:sp>
          <p:nvSpPr>
            <p:cNvPr id="46" name="PA-文本框 45">
              <a:extLst>
                <a:ext uri="{FF2B5EF4-FFF2-40B4-BE49-F238E27FC236}">
                  <a16:creationId xmlns:a16="http://schemas.microsoft.com/office/drawing/2014/main" id="{500EC6D1-C6D1-4E04-863F-CC7DEAC0255F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>
              <a:off x="143510" y="6310648"/>
              <a:ext cx="133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19:25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48" name="PA-文本框 47">
              <a:extLst>
                <a:ext uri="{FF2B5EF4-FFF2-40B4-BE49-F238E27FC236}">
                  <a16:creationId xmlns:a16="http://schemas.microsoft.com/office/drawing/2014/main" id="{48AC2195-3D92-4F5F-95F5-7856D14050AE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 flipH="1">
              <a:off x="829310" y="6324042"/>
              <a:ext cx="933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8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月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27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日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星期五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9" name="PA-Graphic 37">
            <a:extLst>
              <a:ext uri="{FF2B5EF4-FFF2-40B4-BE49-F238E27FC236}">
                <a16:creationId xmlns:a16="http://schemas.microsoft.com/office/drawing/2014/main" id="{2F60A4B0-11AD-4B2D-A366-6B78B333FC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760200" y="6453388"/>
            <a:ext cx="156817" cy="167272"/>
          </a:xfrm>
          <a:prstGeom prst="rect">
            <a:avLst/>
          </a:prstGeom>
        </p:spPr>
      </p:pic>
      <p:grpSp>
        <p:nvGrpSpPr>
          <p:cNvPr id="49" name="PA-组合 48">
            <a:extLst>
              <a:ext uri="{FF2B5EF4-FFF2-40B4-BE49-F238E27FC236}">
                <a16:creationId xmlns:a16="http://schemas.microsoft.com/office/drawing/2014/main" id="{EAFB4AC1-89E6-45E2-B6F8-F6E4086FA4E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92354" y="6374685"/>
            <a:ext cx="314858" cy="314858"/>
            <a:chOff x="2469889" y="2623833"/>
            <a:chExt cx="590400" cy="590400"/>
          </a:xfrm>
        </p:grpSpPr>
        <p:sp>
          <p:nvSpPr>
            <p:cNvPr id="50" name="PA-圆角矩形 49">
              <a:hlinkClick r:id="rId50" action="ppaction://hlinksldjump"/>
              <a:extLst>
                <a:ext uri="{FF2B5EF4-FFF2-40B4-BE49-F238E27FC236}">
                  <a16:creationId xmlns:a16="http://schemas.microsoft.com/office/drawing/2014/main" id="{3ACB1DB3-D18D-458D-9AC5-DE77D7E9200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1" name="PA-Graphic 50">
              <a:hlinkClick r:id="rId50" action="ppaction://hlinksldjump"/>
              <a:extLst>
                <a:ext uri="{FF2B5EF4-FFF2-40B4-BE49-F238E27FC236}">
                  <a16:creationId xmlns:a16="http://schemas.microsoft.com/office/drawing/2014/main" id="{35B47BFB-7307-464F-A97C-B92630DF5CA2}"/>
                </a:ext>
              </a:extLst>
            </p:cNvPr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grpSp>
        <p:nvGrpSpPr>
          <p:cNvPr id="52" name="PA-组合 51">
            <a:extLst>
              <a:ext uri="{FF2B5EF4-FFF2-40B4-BE49-F238E27FC236}">
                <a16:creationId xmlns:a16="http://schemas.microsoft.com/office/drawing/2014/main" id="{E60FF6FE-28C4-4079-AB90-AE911A3DCD6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89703" y="6370436"/>
            <a:ext cx="314857" cy="314857"/>
            <a:chOff x="1740008" y="3343447"/>
            <a:chExt cx="590400" cy="590400"/>
          </a:xfrm>
        </p:grpSpPr>
        <p:sp>
          <p:nvSpPr>
            <p:cNvPr id="53" name="PA-圆角矩形 52">
              <a:extLst>
                <a:ext uri="{FF2B5EF4-FFF2-40B4-BE49-F238E27FC236}">
                  <a16:creationId xmlns:a16="http://schemas.microsoft.com/office/drawing/2014/main" id="{E7443558-3A00-4162-A57E-4E84D526649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740008" y="334344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4" name="PA-Graphic 53">
              <a:extLst>
                <a:ext uri="{FF2B5EF4-FFF2-40B4-BE49-F238E27FC236}">
                  <a16:creationId xmlns:a16="http://schemas.microsoft.com/office/drawing/2014/main" id="{7D685427-840F-4B09-9D2D-FB5AE565929C}"/>
                </a:ext>
              </a:extLst>
            </p:cNvPr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903524" y="3536473"/>
              <a:ext cx="260882" cy="228272"/>
            </a:xfrm>
            <a:prstGeom prst="rect">
              <a:avLst/>
            </a:prstGeom>
          </p:spPr>
        </p:pic>
      </p:grpSp>
      <p:grpSp>
        <p:nvGrpSpPr>
          <p:cNvPr id="55" name="PA-组合 54">
            <a:extLst>
              <a:ext uri="{FF2B5EF4-FFF2-40B4-BE49-F238E27FC236}">
                <a16:creationId xmlns:a16="http://schemas.microsoft.com/office/drawing/2014/main" id="{AD07C51E-D837-4372-BBB3-D3BBCA57F17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384047" y="6370435"/>
            <a:ext cx="314857" cy="314857"/>
            <a:chOff x="2470961" y="3345987"/>
            <a:chExt cx="590400" cy="590400"/>
          </a:xfrm>
        </p:grpSpPr>
        <p:sp>
          <p:nvSpPr>
            <p:cNvPr id="56" name="PA-圆角矩形 55">
              <a:extLst>
                <a:ext uri="{FF2B5EF4-FFF2-40B4-BE49-F238E27FC236}">
                  <a16:creationId xmlns:a16="http://schemas.microsoft.com/office/drawing/2014/main" id="{0D337516-681B-4453-904B-D53C6E7D50D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2470961" y="334598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7" name="PA-Graphic 56">
              <a:extLst>
                <a:ext uri="{FF2B5EF4-FFF2-40B4-BE49-F238E27FC236}">
                  <a16:creationId xmlns:a16="http://schemas.microsoft.com/office/drawing/2014/main" id="{34337025-7E7F-4FDC-92B0-2A027E625F75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2644402" y="3519472"/>
              <a:ext cx="245273" cy="245273"/>
            </a:xfrm>
            <a:prstGeom prst="rect">
              <a:avLst/>
            </a:prstGeom>
          </p:spPr>
        </p:pic>
      </p:grpSp>
      <p:grpSp>
        <p:nvGrpSpPr>
          <p:cNvPr id="58" name="PA-组合 57">
            <a:extLst>
              <a:ext uri="{FF2B5EF4-FFF2-40B4-BE49-F238E27FC236}">
                <a16:creationId xmlns:a16="http://schemas.microsoft.com/office/drawing/2014/main" id="{4527C677-B8EA-41BD-9C4A-787A8E3ADF6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778171" y="6375309"/>
            <a:ext cx="314857" cy="314857"/>
            <a:chOff x="6851410" y="3340873"/>
            <a:chExt cx="590400" cy="590400"/>
          </a:xfrm>
        </p:grpSpPr>
        <p:sp>
          <p:nvSpPr>
            <p:cNvPr id="59" name="PA-圆角矩形 58">
              <a:extLst>
                <a:ext uri="{FF2B5EF4-FFF2-40B4-BE49-F238E27FC236}">
                  <a16:creationId xmlns:a16="http://schemas.microsoft.com/office/drawing/2014/main" id="{996470C3-47B1-45E9-99E0-6A470E7D011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851410" y="334087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0" name="PA-Graphic 59">
              <a:extLst>
                <a:ext uri="{FF2B5EF4-FFF2-40B4-BE49-F238E27FC236}">
                  <a16:creationId xmlns:a16="http://schemas.microsoft.com/office/drawing/2014/main" id="{66859AF3-0998-480F-80DB-119AE902ED0E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7023719" y="3521747"/>
              <a:ext cx="245782" cy="245782"/>
            </a:xfrm>
            <a:prstGeom prst="rect">
              <a:avLst/>
            </a:prstGeom>
          </p:spPr>
        </p:pic>
      </p:grpSp>
      <p:grpSp>
        <p:nvGrpSpPr>
          <p:cNvPr id="64" name="PA-组合 6">
            <a:extLst>
              <a:ext uri="{FF2B5EF4-FFF2-40B4-BE49-F238E27FC236}">
                <a16:creationId xmlns:a16="http://schemas.microsoft.com/office/drawing/2014/main" id="{5B5906FE-E96B-4EE2-A8B3-47312E2FBD98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99708" y="6374685"/>
            <a:ext cx="314857" cy="314857"/>
            <a:chOff x="1740008" y="2626424"/>
            <a:chExt cx="590400" cy="590400"/>
          </a:xfrm>
        </p:grpSpPr>
        <p:sp>
          <p:nvSpPr>
            <p:cNvPr id="65" name="PA-圆角矩形 102">
              <a:extLst>
                <a:ext uri="{FF2B5EF4-FFF2-40B4-BE49-F238E27FC236}">
                  <a16:creationId xmlns:a16="http://schemas.microsoft.com/office/drawing/2014/main" id="{5A7FCAFE-21DF-4AF1-8B2B-CD7F9093058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740008" y="2626424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6" name="PA-Graphic 3">
              <a:extLst>
                <a:ext uri="{FF2B5EF4-FFF2-40B4-BE49-F238E27FC236}">
                  <a16:creationId xmlns:a16="http://schemas.microsoft.com/office/drawing/2014/main" id="{7704F4AC-7E44-4A91-A91C-D822FA900894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1900984" y="2782520"/>
              <a:ext cx="283254" cy="283254"/>
            </a:xfrm>
            <a:prstGeom prst="rect">
              <a:avLst/>
            </a:prstGeom>
          </p:spPr>
        </p:pic>
      </p:grpSp>
      <p:grpSp>
        <p:nvGrpSpPr>
          <p:cNvPr id="67" name="PA-组合 66">
            <a:extLst>
              <a:ext uri="{FF2B5EF4-FFF2-40B4-BE49-F238E27FC236}">
                <a16:creationId xmlns:a16="http://schemas.microsoft.com/office/drawing/2014/main" id="{16B06C18-4C73-4CB4-A7EF-7D9045900DB2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2177216" y="6371549"/>
            <a:ext cx="314857" cy="314857"/>
            <a:chOff x="2571394" y="6366673"/>
            <a:chExt cx="314857" cy="314857"/>
          </a:xfrm>
        </p:grpSpPr>
        <p:sp>
          <p:nvSpPr>
            <p:cNvPr id="68" name="PA-圆角矩形 67">
              <a:extLst>
                <a:ext uri="{FF2B5EF4-FFF2-40B4-BE49-F238E27FC236}">
                  <a16:creationId xmlns:a16="http://schemas.microsoft.com/office/drawing/2014/main" id="{02DF9090-1FF6-40F2-9057-7D5D7897B8D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2571394" y="63666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69" name="PA-Graphic 68">
              <a:extLst>
                <a:ext uri="{FF2B5EF4-FFF2-40B4-BE49-F238E27FC236}">
                  <a16:creationId xmlns:a16="http://schemas.microsoft.com/office/drawing/2014/main" id="{285D8668-40B6-4A23-A3B5-D8662A3A0A71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2665389" y="6467267"/>
              <a:ext cx="126865" cy="126865"/>
            </a:xfrm>
            <a:prstGeom prst="rect">
              <a:avLst/>
            </a:prstGeom>
          </p:spPr>
        </p:pic>
      </p:grpSp>
      <p:grpSp>
        <p:nvGrpSpPr>
          <p:cNvPr id="70" name="PA-组合 69">
            <a:extLst>
              <a:ext uri="{FF2B5EF4-FFF2-40B4-BE49-F238E27FC236}">
                <a16:creationId xmlns:a16="http://schemas.microsoft.com/office/drawing/2014/main" id="{46A288F1-B330-4D33-AC16-3E86D8CF8FB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2572871" y="6371549"/>
            <a:ext cx="314857" cy="314857"/>
            <a:chOff x="2723794" y="6519073"/>
            <a:chExt cx="314857" cy="314857"/>
          </a:xfrm>
        </p:grpSpPr>
        <p:sp>
          <p:nvSpPr>
            <p:cNvPr id="71" name="PA-圆角矩形 70">
              <a:extLst>
                <a:ext uri="{FF2B5EF4-FFF2-40B4-BE49-F238E27FC236}">
                  <a16:creationId xmlns:a16="http://schemas.microsoft.com/office/drawing/2014/main" id="{6AA782C2-2C29-4C97-9550-12431A5FE86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723794" y="65190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2" name="PA-Graphic 71">
              <a:extLst>
                <a:ext uri="{FF2B5EF4-FFF2-40B4-BE49-F238E27FC236}">
                  <a16:creationId xmlns:a16="http://schemas.microsoft.com/office/drawing/2014/main" id="{FF215780-B7A7-4481-BD91-18F1C51BCAB1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2817789" y="6618047"/>
              <a:ext cx="126865" cy="126865"/>
            </a:xfrm>
            <a:prstGeom prst="rect">
              <a:avLst/>
            </a:prstGeom>
          </p:spPr>
        </p:pic>
      </p:grpSp>
      <p:grpSp>
        <p:nvGrpSpPr>
          <p:cNvPr id="73" name="PA-组合 72">
            <a:extLst>
              <a:ext uri="{FF2B5EF4-FFF2-40B4-BE49-F238E27FC236}">
                <a16:creationId xmlns:a16="http://schemas.microsoft.com/office/drawing/2014/main" id="{23A2B6B9-530F-40B7-9E7E-810684DD9AF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3750737" y="6371448"/>
            <a:ext cx="314857" cy="314857"/>
            <a:chOff x="4144915" y="6366572"/>
            <a:chExt cx="314857" cy="314857"/>
          </a:xfrm>
        </p:grpSpPr>
        <p:sp>
          <p:nvSpPr>
            <p:cNvPr id="74" name="PA-圆角矩形 73">
              <a:extLst>
                <a:ext uri="{FF2B5EF4-FFF2-40B4-BE49-F238E27FC236}">
                  <a16:creationId xmlns:a16="http://schemas.microsoft.com/office/drawing/2014/main" id="{65F57C75-32B7-457B-8D39-DBE516B6BC6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144915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5" name="PA-Graphic 74">
              <a:extLst>
                <a:ext uri="{FF2B5EF4-FFF2-40B4-BE49-F238E27FC236}">
                  <a16:creationId xmlns:a16="http://schemas.microsoft.com/office/drawing/2014/main" id="{7AB29F2E-B4D9-4AC6-80EA-D001F0EF85D2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4231435" y="6453737"/>
              <a:ext cx="144229" cy="144229"/>
            </a:xfrm>
            <a:prstGeom prst="rect">
              <a:avLst/>
            </a:prstGeom>
          </p:spPr>
        </p:pic>
      </p:grpSp>
      <p:grpSp>
        <p:nvGrpSpPr>
          <p:cNvPr id="76" name="PA-组合 75">
            <a:extLst>
              <a:ext uri="{FF2B5EF4-FFF2-40B4-BE49-F238E27FC236}">
                <a16:creationId xmlns:a16="http://schemas.microsoft.com/office/drawing/2014/main" id="{613FA545-313D-47E9-85B3-735CFC69CCD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2967211" y="6371448"/>
            <a:ext cx="314857" cy="314857"/>
            <a:chOff x="3361389" y="6366572"/>
            <a:chExt cx="314857" cy="314857"/>
          </a:xfrm>
        </p:grpSpPr>
        <p:sp>
          <p:nvSpPr>
            <p:cNvPr id="77" name="PA-圆角矩形 76">
              <a:extLst>
                <a:ext uri="{FF2B5EF4-FFF2-40B4-BE49-F238E27FC236}">
                  <a16:creationId xmlns:a16="http://schemas.microsoft.com/office/drawing/2014/main" id="{6E951029-12C8-4410-B18D-CE4F04DBEF1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361389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78" name="PA-Graphic 77">
              <a:extLst>
                <a:ext uri="{FF2B5EF4-FFF2-40B4-BE49-F238E27FC236}">
                  <a16:creationId xmlns:a16="http://schemas.microsoft.com/office/drawing/2014/main" id="{25872FA2-B2E9-40E5-88AE-94B5D940003A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3452752" y="6453737"/>
              <a:ext cx="141148" cy="141148"/>
            </a:xfrm>
            <a:prstGeom prst="rect">
              <a:avLst/>
            </a:prstGeom>
          </p:spPr>
        </p:pic>
      </p:grpSp>
      <p:grpSp>
        <p:nvGrpSpPr>
          <p:cNvPr id="79" name="PA-组合 78">
            <a:extLst>
              <a:ext uri="{FF2B5EF4-FFF2-40B4-BE49-F238E27FC236}">
                <a16:creationId xmlns:a16="http://schemas.microsoft.com/office/drawing/2014/main" id="{B4F57150-7898-4D08-A71F-B523E7889B61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3358974" y="6373340"/>
            <a:ext cx="314857" cy="314857"/>
            <a:chOff x="3753152" y="6368464"/>
            <a:chExt cx="314857" cy="314857"/>
          </a:xfrm>
        </p:grpSpPr>
        <p:sp>
          <p:nvSpPr>
            <p:cNvPr id="80" name="PA-圆角矩形 79">
              <a:extLst>
                <a:ext uri="{FF2B5EF4-FFF2-40B4-BE49-F238E27FC236}">
                  <a16:creationId xmlns:a16="http://schemas.microsoft.com/office/drawing/2014/main" id="{F897EF22-A2CC-460E-A19B-ADA99703F17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753152" y="6368464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81" name="PA-Graphic 80">
              <a:extLst>
                <a:ext uri="{FF2B5EF4-FFF2-40B4-BE49-F238E27FC236}">
                  <a16:creationId xmlns:a16="http://schemas.microsoft.com/office/drawing/2014/main" id="{0DB4EF3F-858A-4860-8E07-B8FF6E9F4F6C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3844879" y="6457547"/>
              <a:ext cx="140419" cy="140419"/>
            </a:xfrm>
            <a:prstGeom prst="rect">
              <a:avLst/>
            </a:prstGeom>
          </p:spPr>
        </p:pic>
      </p:grpSp>
      <p:grpSp>
        <p:nvGrpSpPr>
          <p:cNvPr id="87" name="PA-组合 217">
            <a:extLst>
              <a:ext uri="{FF2B5EF4-FFF2-40B4-BE49-F238E27FC236}">
                <a16:creationId xmlns:a16="http://schemas.microsoft.com/office/drawing/2014/main" id="{4773CCCB-05AA-47DE-8F2C-4202ABADA42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1128863" y="6422804"/>
            <a:ext cx="871053" cy="230832"/>
            <a:chOff x="11590453" y="6518309"/>
            <a:chExt cx="953004" cy="252549"/>
          </a:xfrm>
        </p:grpSpPr>
        <p:sp>
          <p:nvSpPr>
            <p:cNvPr id="88" name="PA-文本框 218">
              <a:extLst>
                <a:ext uri="{FF2B5EF4-FFF2-40B4-BE49-F238E27FC236}">
                  <a16:creationId xmlns:a16="http://schemas.microsoft.com/office/drawing/2014/main" id="{0B7D3AB0-4E40-47AB-9BA6-5F2388AA275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89" name="PA-图形 29">
              <a:extLst>
                <a:ext uri="{FF2B5EF4-FFF2-40B4-BE49-F238E27FC236}">
                  <a16:creationId xmlns:a16="http://schemas.microsoft.com/office/drawing/2014/main" id="{81FF95BF-EFA7-4C5C-A6B8-895146EFF6D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0" name="PA-图形 42">
              <a:extLst>
                <a:ext uri="{FF2B5EF4-FFF2-40B4-BE49-F238E27FC236}">
                  <a16:creationId xmlns:a16="http://schemas.microsoft.com/office/drawing/2014/main" id="{BBD803C5-1BCE-43B6-834A-A94562B563A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2" name="typatone (5)">
            <a:hlinkClick r:id="" action="ppaction://media"/>
            <a:extLst>
              <a:ext uri="{FF2B5EF4-FFF2-40B4-BE49-F238E27FC236}">
                <a16:creationId xmlns:a16="http://schemas.microsoft.com/office/drawing/2014/main" id="{AC05A541-9288-433C-A752-17C74638015D}"/>
              </a:ext>
            </a:extLst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71"/>
          <a:stretch>
            <a:fillRect/>
          </a:stretch>
        </p:blipFill>
        <p:spPr>
          <a:xfrm>
            <a:off x="1171742" y="-804532"/>
            <a:ext cx="609600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2.22222E-6 L -0.02278 -2.22222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2278 -2.2222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2834165 0 L 0 0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2834165 0 L 0 0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2834166 0 L 0 0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02834166 0 L 0 0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89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834164 0 L 0 0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0.02834161 0 L 0 0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2834161 0 L 0 0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6010771 -9.298325E-06 L 0 0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54D63DF-9117-40D3-8CCF-A70EA66581F6}"/>
              </a:ext>
            </a:extLst>
          </p:cNvPr>
          <p:cNvSpPr/>
          <p:nvPr/>
        </p:nvSpPr>
        <p:spPr>
          <a:xfrm>
            <a:off x="99060" y="6301763"/>
            <a:ext cx="11993880" cy="464784"/>
          </a:xfrm>
          <a:prstGeom prst="roundRect">
            <a:avLst>
              <a:gd name="adj" fmla="val 1861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78" name="PA-组合 217">
            <a:extLst>
              <a:ext uri="{FF2B5EF4-FFF2-40B4-BE49-F238E27FC236}">
                <a16:creationId xmlns:a16="http://schemas.microsoft.com/office/drawing/2014/main" id="{2F021A25-724F-4895-9028-33B8A35FEC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1128863" y="6422804"/>
            <a:ext cx="871053" cy="230832"/>
            <a:chOff x="11590453" y="6518309"/>
            <a:chExt cx="953004" cy="252549"/>
          </a:xfrm>
        </p:grpSpPr>
        <p:sp>
          <p:nvSpPr>
            <p:cNvPr id="279" name="PA-文本框 218">
              <a:extLst>
                <a:ext uri="{FF2B5EF4-FFF2-40B4-BE49-F238E27FC236}">
                  <a16:creationId xmlns:a16="http://schemas.microsoft.com/office/drawing/2014/main" id="{DDD5E890-DC44-49E1-B87A-8CAD7A1414CD}"/>
                </a:ext>
              </a:extLst>
            </p:cNvPr>
            <p:cNvSpPr txBox="1"/>
            <p:nvPr>
              <p:custDataLst>
                <p:tags r:id="rId75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0" name="PA-图形 29">
              <a:extLst>
                <a:ext uri="{FF2B5EF4-FFF2-40B4-BE49-F238E27FC236}">
                  <a16:creationId xmlns:a16="http://schemas.microsoft.com/office/drawing/2014/main" id="{5933CC8A-6236-4441-BF90-F1A61E152EEE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chemeClr val="tx1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1" name="PA-图形 42">
              <a:extLst>
                <a:ext uri="{FF2B5EF4-FFF2-40B4-BE49-F238E27FC236}">
                  <a16:creationId xmlns:a16="http://schemas.microsoft.com/office/drawing/2014/main" id="{CC72275D-59C1-4211-9E82-1A7F1D271324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solidFill>
              <a:schemeClr val="tx1"/>
            </a:solidFill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2" name="PA-圆角矩形 54">
            <a:extLst>
              <a:ext uri="{FF2B5EF4-FFF2-40B4-BE49-F238E27FC236}">
                <a16:creationId xmlns:a16="http://schemas.microsoft.com/office/drawing/2014/main" id="{C9B0C53B-F038-4310-98D7-F189E7FF5A7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83" name="PA-圆角矩形 134">
            <a:extLst>
              <a:ext uri="{FF2B5EF4-FFF2-40B4-BE49-F238E27FC236}">
                <a16:creationId xmlns:a16="http://schemas.microsoft.com/office/drawing/2014/main" id="{3497545A-4764-4796-9590-6C8F8972C7C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314373" y="6640648"/>
            <a:ext cx="45998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284" name="PA-组合 194">
            <a:extLst>
              <a:ext uri="{FF2B5EF4-FFF2-40B4-BE49-F238E27FC236}">
                <a16:creationId xmlns:a16="http://schemas.microsoft.com/office/drawing/2014/main" id="{CA183B4C-CB5E-46FB-A78E-1BDA3608F15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1130768" y="6424709"/>
            <a:ext cx="871053" cy="230832"/>
            <a:chOff x="11590453" y="6518309"/>
            <a:chExt cx="953004" cy="252549"/>
          </a:xfrm>
          <a:solidFill>
            <a:schemeClr val="bg1"/>
          </a:solidFill>
        </p:grpSpPr>
        <p:sp>
          <p:nvSpPr>
            <p:cNvPr id="285" name="PA-文本框 195">
              <a:extLst>
                <a:ext uri="{FF2B5EF4-FFF2-40B4-BE49-F238E27FC236}">
                  <a16:creationId xmlns:a16="http://schemas.microsoft.com/office/drawing/2014/main" id="{C4F634FA-FDD1-4ABD-9507-0590BCA7C329}"/>
                </a:ext>
              </a:extLst>
            </p:cNvPr>
            <p:cNvSpPr txBox="1"/>
            <p:nvPr>
              <p:custDataLst>
                <p:tags r:id="rId72"/>
              </p:custDataLst>
            </p:nvPr>
          </p:nvSpPr>
          <p:spPr>
            <a:xfrm>
              <a:off x="12022223" y="6518309"/>
              <a:ext cx="521234" cy="252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19:25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6" name="PA-图形 29">
              <a:extLst>
                <a:ext uri="{FF2B5EF4-FFF2-40B4-BE49-F238E27FC236}">
                  <a16:creationId xmlns:a16="http://schemas.microsoft.com/office/drawing/2014/main" id="{E4B22918-E24C-4860-B3F5-5BA62CBD4B9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1590453" y="6581749"/>
              <a:ext cx="180321" cy="127037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grpFill/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287" name="PA-图形 42">
              <a:extLst>
                <a:ext uri="{FF2B5EF4-FFF2-40B4-BE49-F238E27FC236}">
                  <a16:creationId xmlns:a16="http://schemas.microsoft.com/office/drawing/2014/main" id="{EB413DC8-C4EF-4A11-AA0D-F1D3FB38A7F1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1874673" y="6586487"/>
              <a:ext cx="145115" cy="122299"/>
            </a:xfrm>
            <a:custGeom>
              <a:avLst/>
              <a:gdLst>
                <a:gd name="connsiteX0" fmla="*/ 6103064 w 8137418"/>
                <a:gd name="connsiteY0" fmla="*/ 6603706 h 6858000"/>
                <a:gd name="connsiteX1" fmla="*/ 6128891 w 8137418"/>
                <a:gd name="connsiteY1" fmla="*/ 6494439 h 6858000"/>
                <a:gd name="connsiteX2" fmla="*/ 6198424 w 8137418"/>
                <a:gd name="connsiteY2" fmla="*/ 6405038 h 6858000"/>
                <a:gd name="connsiteX3" fmla="*/ 6317625 w 8137418"/>
                <a:gd name="connsiteY3" fmla="*/ 6299745 h 6858000"/>
                <a:gd name="connsiteX4" fmla="*/ 6440798 w 8137418"/>
                <a:gd name="connsiteY4" fmla="*/ 6194451 h 6858000"/>
                <a:gd name="connsiteX5" fmla="*/ 6949387 w 8137418"/>
                <a:gd name="connsiteY5" fmla="*/ 5612355 h 6858000"/>
                <a:gd name="connsiteX6" fmla="*/ 7322882 w 8137418"/>
                <a:gd name="connsiteY6" fmla="*/ 4934899 h 6858000"/>
                <a:gd name="connsiteX7" fmla="*/ 7551349 w 8137418"/>
                <a:gd name="connsiteY7" fmla="*/ 4195857 h 6858000"/>
                <a:gd name="connsiteX8" fmla="*/ 7628830 w 8137418"/>
                <a:gd name="connsiteY8" fmla="*/ 3429000 h 6858000"/>
                <a:gd name="connsiteX9" fmla="*/ 7551349 w 8137418"/>
                <a:gd name="connsiteY9" fmla="*/ 2664130 h 6858000"/>
                <a:gd name="connsiteX10" fmla="*/ 7320895 w 8137418"/>
                <a:gd name="connsiteY10" fmla="*/ 1921114 h 6858000"/>
                <a:gd name="connsiteX11" fmla="*/ 6947400 w 8137418"/>
                <a:gd name="connsiteY11" fmla="*/ 1239685 h 6858000"/>
                <a:gd name="connsiteX12" fmla="*/ 6440798 w 8137418"/>
                <a:gd name="connsiteY12" fmla="*/ 659576 h 6858000"/>
                <a:gd name="connsiteX13" fmla="*/ 6317625 w 8137418"/>
                <a:gd name="connsiteY13" fmla="*/ 554282 h 6858000"/>
                <a:gd name="connsiteX14" fmla="*/ 6198424 w 8137418"/>
                <a:gd name="connsiteY14" fmla="*/ 448988 h 6858000"/>
                <a:gd name="connsiteX15" fmla="*/ 6126904 w 8137418"/>
                <a:gd name="connsiteY15" fmla="*/ 361575 h 6858000"/>
                <a:gd name="connsiteX16" fmla="*/ 6103064 w 8137418"/>
                <a:gd name="connsiteY16" fmla="*/ 250321 h 6858000"/>
                <a:gd name="connsiteX17" fmla="*/ 6176571 w 8137418"/>
                <a:gd name="connsiteY17" fmla="*/ 71520 h 6858000"/>
                <a:gd name="connsiteX18" fmla="*/ 6357358 w 8137418"/>
                <a:gd name="connsiteY18" fmla="*/ 0 h 6858000"/>
                <a:gd name="connsiteX19" fmla="*/ 6440798 w 8137418"/>
                <a:gd name="connsiteY19" fmla="*/ 13907 h 6858000"/>
                <a:gd name="connsiteX20" fmla="*/ 6516292 w 8137418"/>
                <a:gd name="connsiteY20" fmla="*/ 55627 h 6858000"/>
                <a:gd name="connsiteX21" fmla="*/ 6869920 w 8137418"/>
                <a:gd name="connsiteY21" fmla="*/ 349655 h 6858000"/>
                <a:gd name="connsiteX22" fmla="*/ 7201695 w 8137418"/>
                <a:gd name="connsiteY22" fmla="*/ 733083 h 6858000"/>
                <a:gd name="connsiteX23" fmla="*/ 7489762 w 8137418"/>
                <a:gd name="connsiteY23" fmla="*/ 1152271 h 6858000"/>
                <a:gd name="connsiteX24" fmla="*/ 7712270 w 8137418"/>
                <a:gd name="connsiteY24" fmla="*/ 1557553 h 6858000"/>
                <a:gd name="connsiteX25" fmla="*/ 8030138 w 8137418"/>
                <a:gd name="connsiteY25" fmla="*/ 2469436 h 6858000"/>
                <a:gd name="connsiteX26" fmla="*/ 8137418 w 8137418"/>
                <a:gd name="connsiteY26" fmla="*/ 3429000 h 6858000"/>
                <a:gd name="connsiteX27" fmla="*/ 8030138 w 8137418"/>
                <a:gd name="connsiteY27" fmla="*/ 4388564 h 6858000"/>
                <a:gd name="connsiteX28" fmla="*/ 7712270 w 8137418"/>
                <a:gd name="connsiteY28" fmla="*/ 5300448 h 6858000"/>
                <a:gd name="connsiteX29" fmla="*/ 7489762 w 8137418"/>
                <a:gd name="connsiteY29" fmla="*/ 5703742 h 6858000"/>
                <a:gd name="connsiteX30" fmla="*/ 7199708 w 8137418"/>
                <a:gd name="connsiteY30" fmla="*/ 6124917 h 6858000"/>
                <a:gd name="connsiteX31" fmla="*/ 6865947 w 8137418"/>
                <a:gd name="connsiteY31" fmla="*/ 6508346 h 6858000"/>
                <a:gd name="connsiteX32" fmla="*/ 6516292 w 8137418"/>
                <a:gd name="connsiteY32" fmla="*/ 6802373 h 6858000"/>
                <a:gd name="connsiteX33" fmla="*/ 6438812 w 8137418"/>
                <a:gd name="connsiteY33" fmla="*/ 6844094 h 6858000"/>
                <a:gd name="connsiteX34" fmla="*/ 6357358 w 8137418"/>
                <a:gd name="connsiteY34" fmla="*/ 6858000 h 6858000"/>
                <a:gd name="connsiteX35" fmla="*/ 6178557 w 8137418"/>
                <a:gd name="connsiteY35" fmla="*/ 6782507 h 6858000"/>
                <a:gd name="connsiteX36" fmla="*/ 6103064 w 8137418"/>
                <a:gd name="connsiteY36" fmla="*/ 6603706 h 6858000"/>
                <a:gd name="connsiteX37" fmla="*/ 1676753 w 8137418"/>
                <a:gd name="connsiteY37" fmla="*/ 4954766 h 6858000"/>
                <a:gd name="connsiteX38" fmla="*/ 762883 w 8137418"/>
                <a:gd name="connsiteY38" fmla="*/ 4954766 h 6858000"/>
                <a:gd name="connsiteX39" fmla="*/ 468855 w 8137418"/>
                <a:gd name="connsiteY39" fmla="*/ 4895166 h 6858000"/>
                <a:gd name="connsiteX40" fmla="*/ 224494 w 8137418"/>
                <a:gd name="connsiteY40" fmla="*/ 4730272 h 6858000"/>
                <a:gd name="connsiteX41" fmla="*/ 59600 w 8137418"/>
                <a:gd name="connsiteY41" fmla="*/ 4485911 h 6858000"/>
                <a:gd name="connsiteX42" fmla="*/ 0 w 8137418"/>
                <a:gd name="connsiteY42" fmla="*/ 4191883 h 6858000"/>
                <a:gd name="connsiteX43" fmla="*/ 0 w 8137418"/>
                <a:gd name="connsiteY43" fmla="*/ 2666117 h 6858000"/>
                <a:gd name="connsiteX44" fmla="*/ 59600 w 8137418"/>
                <a:gd name="connsiteY44" fmla="*/ 2372089 h 6858000"/>
                <a:gd name="connsiteX45" fmla="*/ 224494 w 8137418"/>
                <a:gd name="connsiteY45" fmla="*/ 2127728 h 6858000"/>
                <a:gd name="connsiteX46" fmla="*/ 468855 w 8137418"/>
                <a:gd name="connsiteY46" fmla="*/ 1962834 h 6858000"/>
                <a:gd name="connsiteX47" fmla="*/ 762883 w 8137418"/>
                <a:gd name="connsiteY47" fmla="*/ 1903234 h 6858000"/>
                <a:gd name="connsiteX48" fmla="*/ 1676753 w 8137418"/>
                <a:gd name="connsiteY48" fmla="*/ 1903234 h 6858000"/>
                <a:gd name="connsiteX49" fmla="*/ 2908491 w 8137418"/>
                <a:gd name="connsiteY49" fmla="*/ 667523 h 6858000"/>
                <a:gd name="connsiteX50" fmla="*/ 3033652 w 8137418"/>
                <a:gd name="connsiteY50" fmla="*/ 586069 h 6858000"/>
                <a:gd name="connsiteX51" fmla="*/ 3178679 w 8137418"/>
                <a:gd name="connsiteY51" fmla="*/ 560242 h 6858000"/>
                <a:gd name="connsiteX52" fmla="*/ 3450853 w 8137418"/>
                <a:gd name="connsiteY52" fmla="*/ 667523 h 6858000"/>
                <a:gd name="connsiteX53" fmla="*/ 3560121 w 8137418"/>
                <a:gd name="connsiteY53" fmla="*/ 937710 h 6858000"/>
                <a:gd name="connsiteX54" fmla="*/ 3560121 w 8137418"/>
                <a:gd name="connsiteY54" fmla="*/ 5920290 h 6858000"/>
                <a:gd name="connsiteX55" fmla="*/ 3530320 w 8137418"/>
                <a:gd name="connsiteY55" fmla="*/ 6067304 h 6858000"/>
                <a:gd name="connsiteX56" fmla="*/ 3446880 w 8137418"/>
                <a:gd name="connsiteY56" fmla="*/ 6188491 h 6858000"/>
                <a:gd name="connsiteX57" fmla="*/ 3323706 w 8137418"/>
                <a:gd name="connsiteY57" fmla="*/ 6271931 h 6858000"/>
                <a:gd name="connsiteX58" fmla="*/ 3178679 w 8137418"/>
                <a:gd name="connsiteY58" fmla="*/ 6301731 h 6858000"/>
                <a:gd name="connsiteX59" fmla="*/ 2908491 w 8137418"/>
                <a:gd name="connsiteY59" fmla="*/ 6190478 h 6858000"/>
                <a:gd name="connsiteX60" fmla="*/ 5101780 w 8137418"/>
                <a:gd name="connsiteY60" fmla="*/ 5689836 h 6858000"/>
                <a:gd name="connsiteX61" fmla="*/ 5123633 w 8137418"/>
                <a:gd name="connsiteY61" fmla="*/ 5586529 h 6858000"/>
                <a:gd name="connsiteX62" fmla="*/ 5189194 w 8137418"/>
                <a:gd name="connsiteY62" fmla="*/ 5499115 h 6858000"/>
                <a:gd name="connsiteX63" fmla="*/ 5578582 w 8137418"/>
                <a:gd name="connsiteY63" fmla="*/ 5026286 h 6858000"/>
                <a:gd name="connsiteX64" fmla="*/ 5864663 w 8137418"/>
                <a:gd name="connsiteY64" fmla="*/ 4559418 h 6858000"/>
                <a:gd name="connsiteX65" fmla="*/ 6041477 w 8137418"/>
                <a:gd name="connsiteY65" fmla="*/ 4044869 h 6858000"/>
                <a:gd name="connsiteX66" fmla="*/ 6103064 w 8137418"/>
                <a:gd name="connsiteY66" fmla="*/ 3429000 h 6858000"/>
                <a:gd name="connsiteX67" fmla="*/ 6041477 w 8137418"/>
                <a:gd name="connsiteY67" fmla="*/ 2813131 h 6858000"/>
                <a:gd name="connsiteX68" fmla="*/ 5864663 w 8137418"/>
                <a:gd name="connsiteY68" fmla="*/ 2298582 h 6858000"/>
                <a:gd name="connsiteX69" fmla="*/ 5578582 w 8137418"/>
                <a:gd name="connsiteY69" fmla="*/ 1831714 h 6858000"/>
                <a:gd name="connsiteX70" fmla="*/ 5189194 w 8137418"/>
                <a:gd name="connsiteY70" fmla="*/ 1358885 h 6858000"/>
                <a:gd name="connsiteX71" fmla="*/ 5123633 w 8137418"/>
                <a:gd name="connsiteY71" fmla="*/ 1271472 h 6858000"/>
                <a:gd name="connsiteX72" fmla="*/ 5101780 w 8137418"/>
                <a:gd name="connsiteY72" fmla="*/ 1168165 h 6858000"/>
                <a:gd name="connsiteX73" fmla="*/ 5179260 w 8137418"/>
                <a:gd name="connsiteY73" fmla="*/ 991351 h 6858000"/>
                <a:gd name="connsiteX74" fmla="*/ 5360048 w 8137418"/>
                <a:gd name="connsiteY74" fmla="*/ 917844 h 6858000"/>
                <a:gd name="connsiteX75" fmla="*/ 5451435 w 8137418"/>
                <a:gd name="connsiteY75" fmla="*/ 931750 h 6858000"/>
                <a:gd name="connsiteX76" fmla="*/ 5530902 w 8137418"/>
                <a:gd name="connsiteY76" fmla="*/ 981417 h 6858000"/>
                <a:gd name="connsiteX77" fmla="*/ 5767316 w 8137418"/>
                <a:gd name="connsiteY77" fmla="*/ 1205911 h 6858000"/>
                <a:gd name="connsiteX78" fmla="*/ 5989823 w 8137418"/>
                <a:gd name="connsiteY78" fmla="*/ 1490006 h 6858000"/>
                <a:gd name="connsiteX79" fmla="*/ 6182531 w 8137418"/>
                <a:gd name="connsiteY79" fmla="*/ 1797940 h 6858000"/>
                <a:gd name="connsiteX80" fmla="*/ 6329545 w 8137418"/>
                <a:gd name="connsiteY80" fmla="*/ 2093955 h 6858000"/>
                <a:gd name="connsiteX81" fmla="*/ 6611652 w 8137418"/>
                <a:gd name="connsiteY81" fmla="*/ 3429000 h 6858000"/>
                <a:gd name="connsiteX82" fmla="*/ 6329545 w 8137418"/>
                <a:gd name="connsiteY82" fmla="*/ 4764045 h 6858000"/>
                <a:gd name="connsiteX83" fmla="*/ 6184517 w 8137418"/>
                <a:gd name="connsiteY83" fmla="*/ 5052113 h 6858000"/>
                <a:gd name="connsiteX84" fmla="*/ 5987837 w 8137418"/>
                <a:gd name="connsiteY84" fmla="*/ 5369981 h 6858000"/>
                <a:gd name="connsiteX85" fmla="*/ 5763342 w 8137418"/>
                <a:gd name="connsiteY85" fmla="*/ 5662022 h 6858000"/>
                <a:gd name="connsiteX86" fmla="*/ 5530902 w 8137418"/>
                <a:gd name="connsiteY86" fmla="*/ 5876583 h 6858000"/>
                <a:gd name="connsiteX87" fmla="*/ 5449448 w 8137418"/>
                <a:gd name="connsiteY87" fmla="*/ 5922277 h 6858000"/>
                <a:gd name="connsiteX88" fmla="*/ 5360048 w 8137418"/>
                <a:gd name="connsiteY88" fmla="*/ 5940157 h 6858000"/>
                <a:gd name="connsiteX89" fmla="*/ 5179260 w 8137418"/>
                <a:gd name="connsiteY89" fmla="*/ 5866650 h 6858000"/>
                <a:gd name="connsiteX90" fmla="*/ 5101780 w 8137418"/>
                <a:gd name="connsiteY90" fmla="*/ 5689836 h 6858000"/>
                <a:gd name="connsiteX91" fmla="*/ 3051532 w 8137418"/>
                <a:gd name="connsiteY91" fmla="*/ 5610369 h 6858000"/>
                <a:gd name="connsiteX92" fmla="*/ 3051532 w 8137418"/>
                <a:gd name="connsiteY92" fmla="*/ 1243658 h 6858000"/>
                <a:gd name="connsiteX93" fmla="*/ 1958861 w 8137418"/>
                <a:gd name="connsiteY93" fmla="*/ 2336329 h 6858000"/>
                <a:gd name="connsiteX94" fmla="*/ 1780060 w 8137418"/>
                <a:gd name="connsiteY94" fmla="*/ 2411823 h 6858000"/>
                <a:gd name="connsiteX95" fmla="*/ 762883 w 8137418"/>
                <a:gd name="connsiteY95" fmla="*/ 2411823 h 6858000"/>
                <a:gd name="connsiteX96" fmla="*/ 584082 w 8137418"/>
                <a:gd name="connsiteY96" fmla="*/ 2487316 h 6858000"/>
                <a:gd name="connsiteX97" fmla="*/ 508589 w 8137418"/>
                <a:gd name="connsiteY97" fmla="*/ 2666117 h 6858000"/>
                <a:gd name="connsiteX98" fmla="*/ 508589 w 8137418"/>
                <a:gd name="connsiteY98" fmla="*/ 4191883 h 6858000"/>
                <a:gd name="connsiteX99" fmla="*/ 584082 w 8137418"/>
                <a:gd name="connsiteY99" fmla="*/ 4370684 h 6858000"/>
                <a:gd name="connsiteX100" fmla="*/ 762883 w 8137418"/>
                <a:gd name="connsiteY100" fmla="*/ 4446178 h 6858000"/>
                <a:gd name="connsiteX101" fmla="*/ 1780060 w 8137418"/>
                <a:gd name="connsiteY101" fmla="*/ 4446178 h 6858000"/>
                <a:gd name="connsiteX102" fmla="*/ 1958861 w 8137418"/>
                <a:gd name="connsiteY102" fmla="*/ 4521671 h 6858000"/>
                <a:gd name="connsiteX103" fmla="*/ 4116389 w 8137418"/>
                <a:gd name="connsiteY103" fmla="*/ 4720339 h 6858000"/>
                <a:gd name="connsiteX104" fmla="*/ 4130296 w 8137418"/>
                <a:gd name="connsiteY104" fmla="*/ 4632925 h 6858000"/>
                <a:gd name="connsiteX105" fmla="*/ 4175990 w 8137418"/>
                <a:gd name="connsiteY105" fmla="*/ 4557431 h 6858000"/>
                <a:gd name="connsiteX106" fmla="*/ 4342870 w 8137418"/>
                <a:gd name="connsiteY106" fmla="*/ 4289230 h 6858000"/>
                <a:gd name="connsiteX107" fmla="*/ 4470017 w 8137418"/>
                <a:gd name="connsiteY107" fmla="*/ 4026989 h 6858000"/>
                <a:gd name="connsiteX108" fmla="*/ 4549484 w 8137418"/>
                <a:gd name="connsiteY108" fmla="*/ 3748855 h 6858000"/>
                <a:gd name="connsiteX109" fmla="*/ 4577298 w 8137418"/>
                <a:gd name="connsiteY109" fmla="*/ 3429000 h 6858000"/>
                <a:gd name="connsiteX110" fmla="*/ 4549484 w 8137418"/>
                <a:gd name="connsiteY110" fmla="*/ 3111132 h 6858000"/>
                <a:gd name="connsiteX111" fmla="*/ 4470017 w 8137418"/>
                <a:gd name="connsiteY111" fmla="*/ 2831011 h 6858000"/>
                <a:gd name="connsiteX112" fmla="*/ 4342870 w 8137418"/>
                <a:gd name="connsiteY112" fmla="*/ 2568770 h 6858000"/>
                <a:gd name="connsiteX113" fmla="*/ 4175990 w 8137418"/>
                <a:gd name="connsiteY113" fmla="*/ 2300569 h 6858000"/>
                <a:gd name="connsiteX114" fmla="*/ 4130296 w 8137418"/>
                <a:gd name="connsiteY114" fmla="*/ 2225075 h 6858000"/>
                <a:gd name="connsiteX115" fmla="*/ 4116389 w 8137418"/>
                <a:gd name="connsiteY115" fmla="*/ 2137662 h 6858000"/>
                <a:gd name="connsiteX116" fmla="*/ 4191883 w 8137418"/>
                <a:gd name="connsiteY116" fmla="*/ 1958861 h 6858000"/>
                <a:gd name="connsiteX117" fmla="*/ 4370684 w 8137418"/>
                <a:gd name="connsiteY117" fmla="*/ 1883367 h 6858000"/>
                <a:gd name="connsiteX118" fmla="*/ 4481938 w 8137418"/>
                <a:gd name="connsiteY118" fmla="*/ 1907207 h 6858000"/>
                <a:gd name="connsiteX119" fmla="*/ 4569351 w 8137418"/>
                <a:gd name="connsiteY119" fmla="*/ 1978728 h 6858000"/>
                <a:gd name="connsiteX120" fmla="*/ 4791859 w 8137418"/>
                <a:gd name="connsiteY120" fmla="*/ 2290636 h 6858000"/>
                <a:gd name="connsiteX121" fmla="*/ 4952779 w 8137418"/>
                <a:gd name="connsiteY121" fmla="*/ 2656184 h 6858000"/>
                <a:gd name="connsiteX122" fmla="*/ 5052113 w 8137418"/>
                <a:gd name="connsiteY122" fmla="*/ 3047559 h 6858000"/>
                <a:gd name="connsiteX123" fmla="*/ 5085886 w 8137418"/>
                <a:gd name="connsiteY123" fmla="*/ 3429000 h 6858000"/>
                <a:gd name="connsiteX124" fmla="*/ 5052113 w 8137418"/>
                <a:gd name="connsiteY124" fmla="*/ 3804482 h 6858000"/>
                <a:gd name="connsiteX125" fmla="*/ 4952779 w 8137418"/>
                <a:gd name="connsiteY125" fmla="*/ 4201817 h 6858000"/>
                <a:gd name="connsiteX126" fmla="*/ 4789872 w 8137418"/>
                <a:gd name="connsiteY126" fmla="*/ 4575311 h 6858000"/>
                <a:gd name="connsiteX127" fmla="*/ 4569351 w 8137418"/>
                <a:gd name="connsiteY127" fmla="*/ 4879273 h 6858000"/>
                <a:gd name="connsiteX128" fmla="*/ 4370684 w 8137418"/>
                <a:gd name="connsiteY128" fmla="*/ 4970660 h 6858000"/>
                <a:gd name="connsiteX129" fmla="*/ 4191883 w 8137418"/>
                <a:gd name="connsiteY129" fmla="*/ 4897153 h 6858000"/>
                <a:gd name="connsiteX130" fmla="*/ 4116389 w 8137418"/>
                <a:gd name="connsiteY130" fmla="*/ 472033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137418" h="6858000">
                  <a:moveTo>
                    <a:pt x="6103064" y="6603706"/>
                  </a:moveTo>
                  <a:cubicBezTo>
                    <a:pt x="6103064" y="6558672"/>
                    <a:pt x="6111670" y="6522252"/>
                    <a:pt x="6128891" y="6494439"/>
                  </a:cubicBezTo>
                  <a:cubicBezTo>
                    <a:pt x="6146111" y="6466625"/>
                    <a:pt x="6169284" y="6436825"/>
                    <a:pt x="6198424" y="6405038"/>
                  </a:cubicBezTo>
                  <a:cubicBezTo>
                    <a:pt x="6235511" y="6367951"/>
                    <a:pt x="6275245" y="6332859"/>
                    <a:pt x="6317625" y="6299745"/>
                  </a:cubicBezTo>
                  <a:cubicBezTo>
                    <a:pt x="6360004" y="6266631"/>
                    <a:pt x="6401065" y="6231538"/>
                    <a:pt x="6440798" y="6194451"/>
                  </a:cubicBezTo>
                  <a:cubicBezTo>
                    <a:pt x="6631519" y="6019624"/>
                    <a:pt x="6801046" y="5825589"/>
                    <a:pt x="6949387" y="5612355"/>
                  </a:cubicBezTo>
                  <a:cubicBezTo>
                    <a:pt x="7097728" y="5399122"/>
                    <a:pt x="7222221" y="5173300"/>
                    <a:pt x="7322882" y="4934899"/>
                  </a:cubicBezTo>
                  <a:cubicBezTo>
                    <a:pt x="7423543" y="4696499"/>
                    <a:pt x="7499696" y="4450151"/>
                    <a:pt x="7551349" y="4195857"/>
                  </a:cubicBezTo>
                  <a:cubicBezTo>
                    <a:pt x="7603003" y="3941562"/>
                    <a:pt x="7628830" y="3685941"/>
                    <a:pt x="7628830" y="3429000"/>
                  </a:cubicBezTo>
                  <a:cubicBezTo>
                    <a:pt x="7628830" y="3174706"/>
                    <a:pt x="7603003" y="2919752"/>
                    <a:pt x="7551349" y="2664130"/>
                  </a:cubicBezTo>
                  <a:cubicBezTo>
                    <a:pt x="7499696" y="2408509"/>
                    <a:pt x="7422875" y="2160842"/>
                    <a:pt x="7320895" y="1921114"/>
                  </a:cubicBezTo>
                  <a:cubicBezTo>
                    <a:pt x="7218915" y="1681386"/>
                    <a:pt x="7094414" y="1454246"/>
                    <a:pt x="6947400" y="1239685"/>
                  </a:cubicBezTo>
                  <a:cubicBezTo>
                    <a:pt x="6800386" y="1025124"/>
                    <a:pt x="6631519" y="831757"/>
                    <a:pt x="6440798" y="659576"/>
                  </a:cubicBezTo>
                  <a:cubicBezTo>
                    <a:pt x="6401065" y="622489"/>
                    <a:pt x="6360004" y="587396"/>
                    <a:pt x="6317625" y="554282"/>
                  </a:cubicBezTo>
                  <a:cubicBezTo>
                    <a:pt x="6275245" y="521168"/>
                    <a:pt x="6235511" y="486076"/>
                    <a:pt x="6198424" y="448988"/>
                  </a:cubicBezTo>
                  <a:cubicBezTo>
                    <a:pt x="6166637" y="417202"/>
                    <a:pt x="6142797" y="388061"/>
                    <a:pt x="6126904" y="361575"/>
                  </a:cubicBezTo>
                  <a:cubicBezTo>
                    <a:pt x="6111010" y="335088"/>
                    <a:pt x="6103064" y="298001"/>
                    <a:pt x="6103064" y="250321"/>
                  </a:cubicBezTo>
                  <a:cubicBezTo>
                    <a:pt x="6103064" y="178801"/>
                    <a:pt x="6127563" y="119201"/>
                    <a:pt x="6176571" y="71520"/>
                  </a:cubicBezTo>
                  <a:cubicBezTo>
                    <a:pt x="6225578" y="23841"/>
                    <a:pt x="6285838" y="1"/>
                    <a:pt x="6357358" y="0"/>
                  </a:cubicBezTo>
                  <a:cubicBezTo>
                    <a:pt x="6389145" y="1"/>
                    <a:pt x="6416958" y="4636"/>
                    <a:pt x="6440798" y="13907"/>
                  </a:cubicBezTo>
                  <a:cubicBezTo>
                    <a:pt x="6464638" y="23178"/>
                    <a:pt x="6489806" y="37085"/>
                    <a:pt x="6516292" y="55627"/>
                  </a:cubicBezTo>
                  <a:cubicBezTo>
                    <a:pt x="6635492" y="132445"/>
                    <a:pt x="6753366" y="230454"/>
                    <a:pt x="6869920" y="349655"/>
                  </a:cubicBezTo>
                  <a:cubicBezTo>
                    <a:pt x="6986474" y="468855"/>
                    <a:pt x="7097061" y="596662"/>
                    <a:pt x="7201695" y="733083"/>
                  </a:cubicBezTo>
                  <a:cubicBezTo>
                    <a:pt x="7306329" y="869504"/>
                    <a:pt x="7402349" y="1009231"/>
                    <a:pt x="7489762" y="1152271"/>
                  </a:cubicBezTo>
                  <a:cubicBezTo>
                    <a:pt x="7577176" y="1295312"/>
                    <a:pt x="7651343" y="1430406"/>
                    <a:pt x="7712270" y="1557553"/>
                  </a:cubicBezTo>
                  <a:cubicBezTo>
                    <a:pt x="7852664" y="1851581"/>
                    <a:pt x="7958618" y="2155542"/>
                    <a:pt x="8030138" y="2469436"/>
                  </a:cubicBezTo>
                  <a:cubicBezTo>
                    <a:pt x="8101658" y="2783331"/>
                    <a:pt x="8137418" y="3103186"/>
                    <a:pt x="8137418" y="3429000"/>
                  </a:cubicBezTo>
                  <a:cubicBezTo>
                    <a:pt x="8137418" y="3752168"/>
                    <a:pt x="8101658" y="4072023"/>
                    <a:pt x="8030138" y="4388564"/>
                  </a:cubicBezTo>
                  <a:cubicBezTo>
                    <a:pt x="7958618" y="4705105"/>
                    <a:pt x="7852664" y="5009066"/>
                    <a:pt x="7712270" y="5300448"/>
                  </a:cubicBezTo>
                  <a:cubicBezTo>
                    <a:pt x="7651343" y="5424948"/>
                    <a:pt x="7577176" y="5559375"/>
                    <a:pt x="7489762" y="5703742"/>
                  </a:cubicBezTo>
                  <a:cubicBezTo>
                    <a:pt x="7402349" y="5848110"/>
                    <a:pt x="7305661" y="5988497"/>
                    <a:pt x="7199708" y="6124917"/>
                  </a:cubicBezTo>
                  <a:cubicBezTo>
                    <a:pt x="7093755" y="6261338"/>
                    <a:pt x="6982501" y="6389145"/>
                    <a:pt x="6865947" y="6508346"/>
                  </a:cubicBezTo>
                  <a:cubicBezTo>
                    <a:pt x="6749393" y="6627546"/>
                    <a:pt x="6632846" y="6725553"/>
                    <a:pt x="6516292" y="6802373"/>
                  </a:cubicBezTo>
                  <a:cubicBezTo>
                    <a:pt x="6487152" y="6820913"/>
                    <a:pt x="6461325" y="6834820"/>
                    <a:pt x="6438812" y="6844094"/>
                  </a:cubicBezTo>
                  <a:cubicBezTo>
                    <a:pt x="6416299" y="6853367"/>
                    <a:pt x="6389145" y="6858000"/>
                    <a:pt x="6357358" y="6858000"/>
                  </a:cubicBezTo>
                  <a:cubicBezTo>
                    <a:pt x="6288484" y="6858000"/>
                    <a:pt x="6228884" y="6832833"/>
                    <a:pt x="6178557" y="6782507"/>
                  </a:cubicBezTo>
                  <a:cubicBezTo>
                    <a:pt x="6128231" y="6732180"/>
                    <a:pt x="6103064" y="6672580"/>
                    <a:pt x="6103064" y="6603706"/>
                  </a:cubicBezTo>
                  <a:close/>
                  <a:moveTo>
                    <a:pt x="1676753" y="4954766"/>
                  </a:moveTo>
                  <a:lnTo>
                    <a:pt x="762883" y="4954766"/>
                  </a:lnTo>
                  <a:cubicBezTo>
                    <a:pt x="659576" y="4954766"/>
                    <a:pt x="561567" y="4934899"/>
                    <a:pt x="468855" y="4895166"/>
                  </a:cubicBezTo>
                  <a:cubicBezTo>
                    <a:pt x="376143" y="4855432"/>
                    <a:pt x="294690" y="4800465"/>
                    <a:pt x="224494" y="4730272"/>
                  </a:cubicBezTo>
                  <a:cubicBezTo>
                    <a:pt x="154299" y="4660079"/>
                    <a:pt x="99334" y="4578625"/>
                    <a:pt x="59600" y="4485911"/>
                  </a:cubicBezTo>
                  <a:cubicBezTo>
                    <a:pt x="19867" y="4393197"/>
                    <a:pt x="0" y="4295190"/>
                    <a:pt x="0" y="4191883"/>
                  </a:cubicBezTo>
                  <a:lnTo>
                    <a:pt x="0" y="2666117"/>
                  </a:lnTo>
                  <a:cubicBezTo>
                    <a:pt x="0" y="2562810"/>
                    <a:pt x="19867" y="2464803"/>
                    <a:pt x="59600" y="2372089"/>
                  </a:cubicBezTo>
                  <a:cubicBezTo>
                    <a:pt x="99334" y="2279375"/>
                    <a:pt x="154299" y="2197922"/>
                    <a:pt x="224494" y="2127728"/>
                  </a:cubicBezTo>
                  <a:cubicBezTo>
                    <a:pt x="294690" y="2057535"/>
                    <a:pt x="376143" y="2002568"/>
                    <a:pt x="468855" y="1962834"/>
                  </a:cubicBezTo>
                  <a:cubicBezTo>
                    <a:pt x="561567" y="1923101"/>
                    <a:pt x="659576" y="1903234"/>
                    <a:pt x="762883" y="1903234"/>
                  </a:cubicBezTo>
                  <a:lnTo>
                    <a:pt x="1676753" y="1903234"/>
                  </a:lnTo>
                  <a:lnTo>
                    <a:pt x="2908491" y="667523"/>
                  </a:lnTo>
                  <a:cubicBezTo>
                    <a:pt x="2945578" y="630435"/>
                    <a:pt x="2987299" y="603290"/>
                    <a:pt x="3033652" y="586069"/>
                  </a:cubicBezTo>
                  <a:cubicBezTo>
                    <a:pt x="3080005" y="568848"/>
                    <a:pt x="3128353" y="560242"/>
                    <a:pt x="3178679" y="560242"/>
                  </a:cubicBezTo>
                  <a:cubicBezTo>
                    <a:pt x="3287286" y="560242"/>
                    <a:pt x="3378006" y="596002"/>
                    <a:pt x="3450853" y="667523"/>
                  </a:cubicBezTo>
                  <a:cubicBezTo>
                    <a:pt x="3523701" y="739043"/>
                    <a:pt x="3560121" y="829103"/>
                    <a:pt x="3560121" y="937710"/>
                  </a:cubicBezTo>
                  <a:lnTo>
                    <a:pt x="3560121" y="5920290"/>
                  </a:lnTo>
                  <a:cubicBezTo>
                    <a:pt x="3560121" y="5973271"/>
                    <a:pt x="3550187" y="6022270"/>
                    <a:pt x="3530320" y="6067304"/>
                  </a:cubicBezTo>
                  <a:cubicBezTo>
                    <a:pt x="3510454" y="6112338"/>
                    <a:pt x="3482640" y="6152731"/>
                    <a:pt x="3446880" y="6188491"/>
                  </a:cubicBezTo>
                  <a:cubicBezTo>
                    <a:pt x="3411120" y="6224251"/>
                    <a:pt x="3370059" y="6252065"/>
                    <a:pt x="3323706" y="6271931"/>
                  </a:cubicBezTo>
                  <a:cubicBezTo>
                    <a:pt x="3277353" y="6291798"/>
                    <a:pt x="3229006" y="6301731"/>
                    <a:pt x="3178679" y="6301731"/>
                  </a:cubicBezTo>
                  <a:cubicBezTo>
                    <a:pt x="3072726" y="6301731"/>
                    <a:pt x="2982658" y="6264644"/>
                    <a:pt x="2908491" y="6190478"/>
                  </a:cubicBezTo>
                  <a:close/>
                  <a:moveTo>
                    <a:pt x="5101780" y="5689836"/>
                  </a:moveTo>
                  <a:cubicBezTo>
                    <a:pt x="5101780" y="5644802"/>
                    <a:pt x="5109067" y="5610369"/>
                    <a:pt x="5123633" y="5586529"/>
                  </a:cubicBezTo>
                  <a:cubicBezTo>
                    <a:pt x="5138200" y="5562689"/>
                    <a:pt x="5160053" y="5533548"/>
                    <a:pt x="5189194" y="5499115"/>
                  </a:cubicBezTo>
                  <a:cubicBezTo>
                    <a:pt x="5334880" y="5334881"/>
                    <a:pt x="5464682" y="5177274"/>
                    <a:pt x="5578582" y="5026286"/>
                  </a:cubicBezTo>
                  <a:cubicBezTo>
                    <a:pt x="5692482" y="4875299"/>
                    <a:pt x="5787842" y="4719679"/>
                    <a:pt x="5864663" y="4559418"/>
                  </a:cubicBezTo>
                  <a:cubicBezTo>
                    <a:pt x="5941483" y="4399157"/>
                    <a:pt x="6000416" y="4227643"/>
                    <a:pt x="6041477" y="4044869"/>
                  </a:cubicBezTo>
                  <a:cubicBezTo>
                    <a:pt x="6082537" y="3862095"/>
                    <a:pt x="6103064" y="3656808"/>
                    <a:pt x="6103064" y="3429000"/>
                  </a:cubicBezTo>
                  <a:cubicBezTo>
                    <a:pt x="6103064" y="3201192"/>
                    <a:pt x="6082537" y="2995905"/>
                    <a:pt x="6041477" y="2813131"/>
                  </a:cubicBezTo>
                  <a:cubicBezTo>
                    <a:pt x="6000416" y="2630357"/>
                    <a:pt x="5941483" y="2458843"/>
                    <a:pt x="5864663" y="2298582"/>
                  </a:cubicBezTo>
                  <a:cubicBezTo>
                    <a:pt x="5787842" y="2138321"/>
                    <a:pt x="5692482" y="1982701"/>
                    <a:pt x="5578582" y="1831714"/>
                  </a:cubicBezTo>
                  <a:cubicBezTo>
                    <a:pt x="5464682" y="1680727"/>
                    <a:pt x="5334880" y="1523120"/>
                    <a:pt x="5189194" y="1358885"/>
                  </a:cubicBezTo>
                  <a:cubicBezTo>
                    <a:pt x="5160053" y="1324452"/>
                    <a:pt x="5138200" y="1295312"/>
                    <a:pt x="5123633" y="1271472"/>
                  </a:cubicBezTo>
                  <a:cubicBezTo>
                    <a:pt x="5109067" y="1247632"/>
                    <a:pt x="5101780" y="1213199"/>
                    <a:pt x="5101780" y="1168165"/>
                  </a:cubicBezTo>
                  <a:cubicBezTo>
                    <a:pt x="5101780" y="1099291"/>
                    <a:pt x="5127607" y="1040358"/>
                    <a:pt x="5179260" y="991351"/>
                  </a:cubicBezTo>
                  <a:cubicBezTo>
                    <a:pt x="5230914" y="942343"/>
                    <a:pt x="5291174" y="917844"/>
                    <a:pt x="5360048" y="917844"/>
                  </a:cubicBezTo>
                  <a:cubicBezTo>
                    <a:pt x="5399781" y="917844"/>
                    <a:pt x="5430241" y="922476"/>
                    <a:pt x="5451435" y="931750"/>
                  </a:cubicBezTo>
                  <a:cubicBezTo>
                    <a:pt x="5472628" y="941024"/>
                    <a:pt x="5499115" y="957577"/>
                    <a:pt x="5530902" y="981417"/>
                  </a:cubicBezTo>
                  <a:cubicBezTo>
                    <a:pt x="5610369" y="1042345"/>
                    <a:pt x="5689176" y="1117171"/>
                    <a:pt x="5767316" y="1205911"/>
                  </a:cubicBezTo>
                  <a:cubicBezTo>
                    <a:pt x="5845456" y="1294652"/>
                    <a:pt x="5919630" y="1389345"/>
                    <a:pt x="5989823" y="1490006"/>
                  </a:cubicBezTo>
                  <a:cubicBezTo>
                    <a:pt x="6060017" y="1590667"/>
                    <a:pt x="6124258" y="1693306"/>
                    <a:pt x="6182531" y="1797940"/>
                  </a:cubicBezTo>
                  <a:cubicBezTo>
                    <a:pt x="6240804" y="1902574"/>
                    <a:pt x="6289811" y="2001241"/>
                    <a:pt x="6329545" y="2093955"/>
                  </a:cubicBezTo>
                  <a:cubicBezTo>
                    <a:pt x="6517619" y="2517776"/>
                    <a:pt x="6611652" y="2962791"/>
                    <a:pt x="6611652" y="3429000"/>
                  </a:cubicBezTo>
                  <a:cubicBezTo>
                    <a:pt x="6611652" y="3895209"/>
                    <a:pt x="6517619" y="4340224"/>
                    <a:pt x="6329545" y="4764045"/>
                  </a:cubicBezTo>
                  <a:cubicBezTo>
                    <a:pt x="6292457" y="4848813"/>
                    <a:pt x="6244118" y="4944833"/>
                    <a:pt x="6184517" y="5052113"/>
                  </a:cubicBezTo>
                  <a:cubicBezTo>
                    <a:pt x="6124917" y="5159394"/>
                    <a:pt x="6059357" y="5265347"/>
                    <a:pt x="5987837" y="5369981"/>
                  </a:cubicBezTo>
                  <a:cubicBezTo>
                    <a:pt x="5916316" y="5474615"/>
                    <a:pt x="5841482" y="5571962"/>
                    <a:pt x="5763342" y="5662022"/>
                  </a:cubicBezTo>
                  <a:cubicBezTo>
                    <a:pt x="5685203" y="5752082"/>
                    <a:pt x="5607722" y="5823603"/>
                    <a:pt x="5530902" y="5876583"/>
                  </a:cubicBezTo>
                  <a:cubicBezTo>
                    <a:pt x="5501761" y="5895123"/>
                    <a:pt x="5474615" y="5910357"/>
                    <a:pt x="5449448" y="5922277"/>
                  </a:cubicBezTo>
                  <a:cubicBezTo>
                    <a:pt x="5424281" y="5934197"/>
                    <a:pt x="5394481" y="5940157"/>
                    <a:pt x="5360048" y="5940157"/>
                  </a:cubicBezTo>
                  <a:cubicBezTo>
                    <a:pt x="5291174" y="5940157"/>
                    <a:pt x="5230914" y="5915657"/>
                    <a:pt x="5179260" y="5866650"/>
                  </a:cubicBezTo>
                  <a:cubicBezTo>
                    <a:pt x="5127607" y="5817643"/>
                    <a:pt x="5101780" y="5758710"/>
                    <a:pt x="5101780" y="5689836"/>
                  </a:cubicBezTo>
                  <a:close/>
                  <a:moveTo>
                    <a:pt x="3051532" y="5610369"/>
                  </a:moveTo>
                  <a:lnTo>
                    <a:pt x="3051532" y="1243658"/>
                  </a:lnTo>
                  <a:lnTo>
                    <a:pt x="1958861" y="2336329"/>
                  </a:lnTo>
                  <a:cubicBezTo>
                    <a:pt x="1908535" y="2386656"/>
                    <a:pt x="1848934" y="2411823"/>
                    <a:pt x="1780060" y="2411823"/>
                  </a:cubicBezTo>
                  <a:lnTo>
                    <a:pt x="762883" y="2411823"/>
                  </a:lnTo>
                  <a:cubicBezTo>
                    <a:pt x="694011" y="2411823"/>
                    <a:pt x="634411" y="2436990"/>
                    <a:pt x="584082" y="2487316"/>
                  </a:cubicBezTo>
                  <a:cubicBezTo>
                    <a:pt x="533753" y="2537643"/>
                    <a:pt x="508589" y="2597243"/>
                    <a:pt x="508589" y="2666117"/>
                  </a:cubicBezTo>
                  <a:lnTo>
                    <a:pt x="508589" y="4191883"/>
                  </a:lnTo>
                  <a:cubicBezTo>
                    <a:pt x="508589" y="4260757"/>
                    <a:pt x="533753" y="4320357"/>
                    <a:pt x="584082" y="4370684"/>
                  </a:cubicBezTo>
                  <a:cubicBezTo>
                    <a:pt x="634411" y="4421010"/>
                    <a:pt x="694011" y="4446178"/>
                    <a:pt x="762883" y="4446178"/>
                  </a:cubicBezTo>
                  <a:lnTo>
                    <a:pt x="1780060" y="4446178"/>
                  </a:lnTo>
                  <a:cubicBezTo>
                    <a:pt x="1848934" y="4446178"/>
                    <a:pt x="1908535" y="4471345"/>
                    <a:pt x="1958861" y="4521671"/>
                  </a:cubicBezTo>
                  <a:close/>
                  <a:moveTo>
                    <a:pt x="4116389" y="4720339"/>
                  </a:moveTo>
                  <a:cubicBezTo>
                    <a:pt x="4116389" y="4683251"/>
                    <a:pt x="4121022" y="4654119"/>
                    <a:pt x="4130296" y="4632925"/>
                  </a:cubicBezTo>
                  <a:cubicBezTo>
                    <a:pt x="4139570" y="4611731"/>
                    <a:pt x="4154796" y="4586572"/>
                    <a:pt x="4175990" y="4557431"/>
                  </a:cubicBezTo>
                  <a:cubicBezTo>
                    <a:pt x="4236917" y="4464717"/>
                    <a:pt x="4292544" y="4375317"/>
                    <a:pt x="4342870" y="4289230"/>
                  </a:cubicBezTo>
                  <a:cubicBezTo>
                    <a:pt x="4393197" y="4203144"/>
                    <a:pt x="4435584" y="4115730"/>
                    <a:pt x="4470017" y="4026989"/>
                  </a:cubicBezTo>
                  <a:cubicBezTo>
                    <a:pt x="4504451" y="3938248"/>
                    <a:pt x="4530945" y="3845542"/>
                    <a:pt x="4549484" y="3748855"/>
                  </a:cubicBezTo>
                  <a:cubicBezTo>
                    <a:pt x="4568024" y="3652167"/>
                    <a:pt x="4577298" y="3545554"/>
                    <a:pt x="4577298" y="3429000"/>
                  </a:cubicBezTo>
                  <a:cubicBezTo>
                    <a:pt x="4577298" y="3315100"/>
                    <a:pt x="4568024" y="3209139"/>
                    <a:pt x="4549484" y="3111132"/>
                  </a:cubicBezTo>
                  <a:cubicBezTo>
                    <a:pt x="4530945" y="3013126"/>
                    <a:pt x="4504451" y="2919752"/>
                    <a:pt x="4470017" y="2831011"/>
                  </a:cubicBezTo>
                  <a:cubicBezTo>
                    <a:pt x="4435584" y="2742270"/>
                    <a:pt x="4393197" y="2654857"/>
                    <a:pt x="4342870" y="2568770"/>
                  </a:cubicBezTo>
                  <a:cubicBezTo>
                    <a:pt x="4292544" y="2482683"/>
                    <a:pt x="4236917" y="2393283"/>
                    <a:pt x="4175990" y="2300569"/>
                  </a:cubicBezTo>
                  <a:cubicBezTo>
                    <a:pt x="4154796" y="2271429"/>
                    <a:pt x="4139570" y="2246269"/>
                    <a:pt x="4130296" y="2225075"/>
                  </a:cubicBezTo>
                  <a:cubicBezTo>
                    <a:pt x="4121022" y="2203882"/>
                    <a:pt x="4116389" y="2174749"/>
                    <a:pt x="4116389" y="2137662"/>
                  </a:cubicBezTo>
                  <a:cubicBezTo>
                    <a:pt x="4116389" y="2068788"/>
                    <a:pt x="4141556" y="2009188"/>
                    <a:pt x="4191883" y="1958861"/>
                  </a:cubicBezTo>
                  <a:cubicBezTo>
                    <a:pt x="4242210" y="1908535"/>
                    <a:pt x="4301810" y="1883367"/>
                    <a:pt x="4370684" y="1883367"/>
                  </a:cubicBezTo>
                  <a:cubicBezTo>
                    <a:pt x="4415718" y="1883367"/>
                    <a:pt x="4452797" y="1891314"/>
                    <a:pt x="4481938" y="1907207"/>
                  </a:cubicBezTo>
                  <a:cubicBezTo>
                    <a:pt x="4511078" y="1923101"/>
                    <a:pt x="4540211" y="1946941"/>
                    <a:pt x="4569351" y="1978728"/>
                  </a:cubicBezTo>
                  <a:cubicBezTo>
                    <a:pt x="4654119" y="2071442"/>
                    <a:pt x="4728285" y="2175409"/>
                    <a:pt x="4791859" y="2290636"/>
                  </a:cubicBezTo>
                  <a:cubicBezTo>
                    <a:pt x="4855432" y="2405863"/>
                    <a:pt x="4909072" y="2527710"/>
                    <a:pt x="4952779" y="2656184"/>
                  </a:cubicBezTo>
                  <a:cubicBezTo>
                    <a:pt x="4996486" y="2784658"/>
                    <a:pt x="5029600" y="2915111"/>
                    <a:pt x="5052113" y="3047559"/>
                  </a:cubicBezTo>
                  <a:cubicBezTo>
                    <a:pt x="5074626" y="3180006"/>
                    <a:pt x="5085886" y="3307153"/>
                    <a:pt x="5085886" y="3429000"/>
                  </a:cubicBezTo>
                  <a:cubicBezTo>
                    <a:pt x="5085886" y="3545554"/>
                    <a:pt x="5074626" y="3670715"/>
                    <a:pt x="5052113" y="3804482"/>
                  </a:cubicBezTo>
                  <a:cubicBezTo>
                    <a:pt x="5029600" y="3938248"/>
                    <a:pt x="4996486" y="4070696"/>
                    <a:pt x="4952779" y="4201817"/>
                  </a:cubicBezTo>
                  <a:cubicBezTo>
                    <a:pt x="4909072" y="4332937"/>
                    <a:pt x="4854773" y="4457438"/>
                    <a:pt x="4789872" y="4575311"/>
                  </a:cubicBezTo>
                  <a:cubicBezTo>
                    <a:pt x="4724971" y="4693185"/>
                    <a:pt x="4651464" y="4794505"/>
                    <a:pt x="4569351" y="4879273"/>
                  </a:cubicBezTo>
                  <a:cubicBezTo>
                    <a:pt x="4513724" y="4940200"/>
                    <a:pt x="4447504" y="4970660"/>
                    <a:pt x="4370684" y="4970660"/>
                  </a:cubicBezTo>
                  <a:cubicBezTo>
                    <a:pt x="4301810" y="4970660"/>
                    <a:pt x="4242210" y="4946160"/>
                    <a:pt x="4191883" y="4897153"/>
                  </a:cubicBezTo>
                  <a:cubicBezTo>
                    <a:pt x="4141556" y="4848145"/>
                    <a:pt x="4116389" y="4789213"/>
                    <a:pt x="4116389" y="4720339"/>
                  </a:cubicBezTo>
                  <a:close/>
                </a:path>
              </a:pathLst>
            </a:custGeom>
            <a:grpFill/>
            <a:ln w="79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288" name="限位器A">
            <a:extLst>
              <a:ext uri="{FF2B5EF4-FFF2-40B4-BE49-F238E27FC236}">
                <a16:creationId xmlns:a16="http://schemas.microsoft.com/office/drawing/2014/main" id="{4F0C9098-4795-4CFC-BC9D-617094DBB0A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>
              <a:alpha val="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89" name="限位器B">
            <a:extLst>
              <a:ext uri="{FF2B5EF4-FFF2-40B4-BE49-F238E27FC236}">
                <a16:creationId xmlns:a16="http://schemas.microsoft.com/office/drawing/2014/main" id="{BCB6364C-31DE-4DD8-A303-2A1C4DEAB79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070607" y="6393391"/>
            <a:ext cx="923430" cy="293355"/>
          </a:xfrm>
          <a:prstGeom prst="roundRect">
            <a:avLst>
              <a:gd name="adj" fmla="val 17216"/>
            </a:avLst>
          </a:prstGeom>
          <a:solidFill>
            <a:srgbClr val="026EFF">
              <a:alpha val="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65AFCD5D-8763-4E65-AECA-D5C6E05565D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BEBA8EAE-BF5A-486C-A8C5-ECC9F3942E4B}">
                <a14:imgProps xmlns:a14="http://schemas.microsoft.com/office/drawing/2010/main">
                  <a14:imgLayer r:embed="rId81">
                    <a14:imgEffect>
                      <a14:artisticBlur radius="5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3786" y="1101249"/>
            <a:ext cx="2863175" cy="5079631"/>
          </a:xfrm>
          <a:prstGeom prst="roundRect">
            <a:avLst>
              <a:gd name="adj" fmla="val 3939"/>
            </a:avLst>
          </a:prstGeom>
          <a:effectLst>
            <a:outerShdw blurRad="190500" dist="63500" dir="54000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3E08EEDE-3283-43AC-84F2-32DD3E52E211}"/>
              </a:ext>
            </a:extLst>
          </p:cNvPr>
          <p:cNvGrpSpPr/>
          <p:nvPr/>
        </p:nvGrpSpPr>
        <p:grpSpPr>
          <a:xfrm>
            <a:off x="10721705" y="2396490"/>
            <a:ext cx="1200577" cy="536400"/>
            <a:chOff x="2065496" y="1792913"/>
            <a:chExt cx="1200577" cy="536400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69BEBA4E-8AF1-4DC9-9316-771EC7EC0EFF}"/>
                </a:ext>
              </a:extLst>
            </p:cNvPr>
            <p:cNvGrpSpPr/>
            <p:nvPr/>
          </p:nvGrpSpPr>
          <p:grpSpPr>
            <a:xfrm>
              <a:off x="2065496" y="1792913"/>
              <a:ext cx="1200577" cy="536400"/>
              <a:chOff x="749780" y="1834625"/>
              <a:chExt cx="1200577" cy="536400"/>
            </a:xfrm>
          </p:grpSpPr>
          <p:sp>
            <p:nvSpPr>
              <p:cNvPr id="143" name="PA-圆角矩形 17">
                <a:extLst>
                  <a:ext uri="{FF2B5EF4-FFF2-40B4-BE49-F238E27FC236}">
                    <a16:creationId xmlns:a16="http://schemas.microsoft.com/office/drawing/2014/main" id="{E0071772-41E3-44E9-9AA4-1E805FD17FC3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749780" y="1834625"/>
                <a:ext cx="1200577" cy="536400"/>
              </a:xfrm>
              <a:prstGeom prst="roundRect">
                <a:avLst>
                  <a:gd name="adj" fmla="val 21371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  <a:effectLst>
                <a:outerShdw blurRad="127000" dist="381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4" name="PA-文本框 19">
                <a:extLst>
                  <a:ext uri="{FF2B5EF4-FFF2-40B4-BE49-F238E27FC236}">
                    <a16:creationId xmlns:a16="http://schemas.microsoft.com/office/drawing/2014/main" id="{A63A2B33-53C5-4063-AC67-7DD415D87729}"/>
                  </a:ext>
                </a:extLst>
              </p:cNvPr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1117245" y="1924800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蓝牙</a:t>
                </a:r>
                <a:endParaRPr kumimoji="0" lang="en-US" altLang="zh-CN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800" dirty="0">
                    <a:solidFill>
                      <a:schemeClr val="tx1">
                        <a:alpha val="60000"/>
                      </a:scheme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已开启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344DEE6F-4E5F-4253-B367-F67FB50248D9}"/>
                </a:ext>
              </a:extLst>
            </p:cNvPr>
            <p:cNvGrpSpPr/>
            <p:nvPr/>
          </p:nvGrpSpPr>
          <p:grpSpPr>
            <a:xfrm>
              <a:off x="2206023" y="1940123"/>
              <a:ext cx="248158" cy="248158"/>
              <a:chOff x="5483525" y="3126446"/>
              <a:chExt cx="248158" cy="248158"/>
            </a:xfrm>
          </p:grpSpPr>
          <p:sp>
            <p:nvSpPr>
              <p:cNvPr id="141" name="PA-椭圆 20">
                <a:extLst>
                  <a:ext uri="{FF2B5EF4-FFF2-40B4-BE49-F238E27FC236}">
                    <a16:creationId xmlns:a16="http://schemas.microsoft.com/office/drawing/2014/main" id="{5DC9626A-2BFE-4DD9-A41C-704CA13ECB40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5483525" y="3126446"/>
                <a:ext cx="248158" cy="248158"/>
              </a:xfrm>
              <a:prstGeom prst="ellipse">
                <a:avLst/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42" name="PA-Graphic 25">
                <a:extLst>
                  <a:ext uri="{FF2B5EF4-FFF2-40B4-BE49-F238E27FC236}">
                    <a16:creationId xmlns:a16="http://schemas.microsoft.com/office/drawing/2014/main" id="{D191167D-07D0-43BF-A02D-4DCB5B3A28F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9"/>
                </p:custDataLst>
              </p:nvPr>
            </p:nvPicPr>
            <p:blipFill>
              <a:blip r:embed="rId8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3"/>
                  </a:ext>
                </a:extLst>
              </a:blip>
              <a:stretch>
                <a:fillRect/>
              </a:stretch>
            </p:blipFill>
            <p:spPr>
              <a:xfrm>
                <a:off x="5575947" y="3188943"/>
                <a:ext cx="63314" cy="112559"/>
              </a:xfrm>
              <a:prstGeom prst="rect">
                <a:avLst/>
              </a:prstGeom>
            </p:spPr>
          </p:pic>
        </p:grp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937C0BF-7D42-4E30-85C7-8162413C0790}"/>
              </a:ext>
            </a:extLst>
          </p:cNvPr>
          <p:cNvGrpSpPr/>
          <p:nvPr/>
        </p:nvGrpSpPr>
        <p:grpSpPr>
          <a:xfrm>
            <a:off x="10721706" y="1734999"/>
            <a:ext cx="1200577" cy="536400"/>
            <a:chOff x="749780" y="1834625"/>
            <a:chExt cx="1200577" cy="536400"/>
          </a:xfrm>
        </p:grpSpPr>
        <p:sp>
          <p:nvSpPr>
            <p:cNvPr id="146" name="PA-圆角矩形 17">
              <a:extLst>
                <a:ext uri="{FF2B5EF4-FFF2-40B4-BE49-F238E27FC236}">
                  <a16:creationId xmlns:a16="http://schemas.microsoft.com/office/drawing/2014/main" id="{3FBC3C15-21FD-4CB4-9FAB-055905FD3F0B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49780" y="1834625"/>
              <a:ext cx="1200577" cy="536400"/>
            </a:xfrm>
            <a:prstGeom prst="roundRect">
              <a:avLst>
                <a:gd name="adj" fmla="val 21371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90A8E37C-616E-4C71-9DCC-32BB8788AF9A}"/>
                </a:ext>
              </a:extLst>
            </p:cNvPr>
            <p:cNvGrpSpPr/>
            <p:nvPr/>
          </p:nvGrpSpPr>
          <p:grpSpPr>
            <a:xfrm>
              <a:off x="891706" y="1917661"/>
              <a:ext cx="969652" cy="369332"/>
              <a:chOff x="4920985" y="3281813"/>
              <a:chExt cx="969652" cy="369332"/>
            </a:xfrm>
          </p:grpSpPr>
          <p:sp>
            <p:nvSpPr>
              <p:cNvPr id="148" name="PA-椭圆 18">
                <a:extLst>
                  <a:ext uri="{FF2B5EF4-FFF2-40B4-BE49-F238E27FC236}">
                    <a16:creationId xmlns:a16="http://schemas.microsoft.com/office/drawing/2014/main" id="{446B0378-EDB1-4BA9-B6A0-ECBA456AB120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4920985" y="3345479"/>
                <a:ext cx="248158" cy="248158"/>
              </a:xfrm>
              <a:prstGeom prst="ellipse">
                <a:avLst/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49" name="PA-文本框 19">
                <a:extLst>
                  <a:ext uri="{FF2B5EF4-FFF2-40B4-BE49-F238E27FC236}">
                    <a16:creationId xmlns:a16="http://schemas.microsoft.com/office/drawing/2014/main" id="{D8F19492-3035-4301-A4E7-5F67F4E257AA}"/>
                  </a:ext>
                </a:extLst>
              </p:cNvPr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5146523" y="3281813"/>
                <a:ext cx="744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Wi-Fi</a:t>
                </a:r>
                <a:endParaRPr kumimoji="0" lang="en-US" altLang="zh-CN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" dirty="0">
                    <a:solidFill>
                      <a:sysClr val="windowText" lastClr="000000">
                        <a:alpha val="60000"/>
                      </a:sys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Litmus-</a:t>
                </a:r>
                <a:r>
                  <a:rPr lang="en-US" altLang="zh-CN" sz="800" dirty="0" err="1">
                    <a:solidFill>
                      <a:sysClr val="windowText" lastClr="000000">
                        <a:alpha val="60000"/>
                      </a:sysClr>
                    </a:solidFill>
                    <a:latin typeface="HarmonyOS Sans SC Light" panose="00000400000000000000" pitchFamily="2" charset="-122"/>
                    <a:ea typeface="HarmonyOS Sans SC Light" panose="00000400000000000000" pitchFamily="2" charset="-122"/>
                  </a:rPr>
                  <a:t>WiFi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alpha val="60000"/>
                    </a:sys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  <p:sp>
            <p:nvSpPr>
              <p:cNvPr id="150" name="PA-图形 29">
                <a:extLst>
                  <a:ext uri="{FF2B5EF4-FFF2-40B4-BE49-F238E27FC236}">
                    <a16:creationId xmlns:a16="http://schemas.microsoft.com/office/drawing/2014/main" id="{AB0DFE23-97BC-4DA1-8E01-E29412D94A97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4980456" y="3427507"/>
                <a:ext cx="126419" cy="89063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grpSp>
        <p:nvGrpSpPr>
          <p:cNvPr id="151" name="PA-组合 66">
            <a:extLst>
              <a:ext uri="{FF2B5EF4-FFF2-40B4-BE49-F238E27FC236}">
                <a16:creationId xmlns:a16="http://schemas.microsoft.com/office/drawing/2014/main" id="{9542200C-E034-4C50-95F5-671A4D09D16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405150" y="3056537"/>
            <a:ext cx="2517132" cy="536400"/>
            <a:chOff x="6091007" y="1173546"/>
            <a:chExt cx="2517132" cy="536400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FC88C4B9-C524-4ED2-BDAF-0E6E0853D347}"/>
                </a:ext>
              </a:extLst>
            </p:cNvPr>
            <p:cNvGrpSpPr/>
            <p:nvPr/>
          </p:nvGrpSpPr>
          <p:grpSpPr>
            <a:xfrm>
              <a:off x="6091007" y="1173546"/>
              <a:ext cx="2517132" cy="536400"/>
              <a:chOff x="6091007" y="1173546"/>
              <a:chExt cx="2517132" cy="536400"/>
            </a:xfrm>
          </p:grpSpPr>
          <p:sp>
            <p:nvSpPr>
              <p:cNvPr id="154" name="PA-圆角矩形 69">
                <a:extLst>
                  <a:ext uri="{FF2B5EF4-FFF2-40B4-BE49-F238E27FC236}">
                    <a16:creationId xmlns:a16="http://schemas.microsoft.com/office/drawing/2014/main" id="{0C2C366D-1886-409C-AAB4-44F8F1639DD4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6091007" y="1173546"/>
                <a:ext cx="2517132" cy="536400"/>
              </a:xfrm>
              <a:prstGeom prst="roundRect">
                <a:avLst>
                  <a:gd name="adj" fmla="val 21833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  <a:effectLst>
                <a:outerShdw blurRad="127000" dist="381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55" name="PA-图片 2" descr="山上有许多宣传海报&#10;&#10;低可信度描述已自动生成">
                <a:extLst>
                  <a:ext uri="{FF2B5EF4-FFF2-40B4-BE49-F238E27FC236}">
                    <a16:creationId xmlns:a16="http://schemas.microsoft.com/office/drawing/2014/main" id="{8B3041AC-B061-4768-945B-2CF9E6B6FC6B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62"/>
                </p:custDataLst>
              </p:nvPr>
            </p:nvPicPr>
            <p:blipFill rotWithShape="1">
              <a:blip r:embed="rId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6" t="-1" r="1111" b="4357"/>
              <a:stretch/>
            </p:blipFill>
            <p:spPr bwMode="auto">
              <a:xfrm>
                <a:off x="6211795" y="1276480"/>
                <a:ext cx="327307" cy="327307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6" name="PA-文本框 71">
                <a:extLst>
                  <a:ext uri="{FF2B5EF4-FFF2-40B4-BE49-F238E27FC236}">
                    <a16:creationId xmlns:a16="http://schemas.microsoft.com/office/drawing/2014/main" id="{F6739874-17DC-46CD-A40F-1B9045FA280B}"/>
                  </a:ext>
                </a:extLst>
              </p:cNvPr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6527512" y="1262218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 Medium"/>
                    <a:ea typeface="HarmonyOS Sans SC Medium"/>
                    <a:cs typeface="+mn-cs"/>
                  </a:rPr>
                  <a:t>风与异乡人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endParaRPr>
              </a:p>
              <a:p>
                <a:pPr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  <a:cs typeface="+mn-cs"/>
                  </a:rPr>
                  <a:t>陈致逸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alpha val="60000"/>
                      </a:schemeClr>
                    </a:solidFill>
                    <a:effectLst/>
                    <a:uLnTx/>
                    <a:uFillTx/>
                    <a:latin typeface="HarmonyOS Sans SC Light" panose="00000400000000000000" pitchFamily="2" charset="-122"/>
                    <a:ea typeface="HarmonyOS Sans SC Light" panose="00000400000000000000" pitchFamily="2" charset="-122"/>
                    <a:cs typeface="+mn-cs"/>
                  </a:rPr>
                  <a:t>/HOYO-MIX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pic>
          <p:nvPicPr>
            <p:cNvPr id="153" name="PA-Graphic 68">
              <a:extLst>
                <a:ext uri="{FF2B5EF4-FFF2-40B4-BE49-F238E27FC236}">
                  <a16:creationId xmlns:a16="http://schemas.microsoft.com/office/drawing/2014/main" id="{0EC3F7C7-E640-46E6-B7E0-AA65BF827921}"/>
                </a:ext>
              </a:extLst>
            </p:cNvPr>
            <p:cNvPicPr>
              <a:picLocks noChangeAspect="1"/>
            </p:cNvPicPr>
            <p:nvPr>
              <p:custDataLst>
                <p:tags r:id="rId60"/>
              </p:custDataLst>
            </p:nvPr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p:blipFill>
          <p:spPr>
            <a:xfrm>
              <a:off x="8316990" y="1381307"/>
              <a:ext cx="107349" cy="116802"/>
            </a:xfrm>
            <a:prstGeom prst="rect">
              <a:avLst/>
            </a:prstGeom>
          </p:spPr>
        </p:pic>
      </p:grpSp>
      <p:grpSp>
        <p:nvGrpSpPr>
          <p:cNvPr id="157" name="PA-组合 59">
            <a:extLst>
              <a:ext uri="{FF2B5EF4-FFF2-40B4-BE49-F238E27FC236}">
                <a16:creationId xmlns:a16="http://schemas.microsoft.com/office/drawing/2014/main" id="{58F3AF60-687E-4C92-8EDD-5E20147B3C88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405149" y="5494762"/>
            <a:ext cx="2517132" cy="536400"/>
            <a:chOff x="9076689" y="1164312"/>
            <a:chExt cx="2517132" cy="536400"/>
          </a:xfrm>
        </p:grpSpPr>
        <p:sp>
          <p:nvSpPr>
            <p:cNvPr id="158" name="PA-圆角矩形 60">
              <a:extLst>
                <a:ext uri="{FF2B5EF4-FFF2-40B4-BE49-F238E27FC236}">
                  <a16:creationId xmlns:a16="http://schemas.microsoft.com/office/drawing/2014/main" id="{682F4594-0DE1-4FF5-90AC-438BEC10A843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9076689" y="1164312"/>
              <a:ext cx="2517132" cy="536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59" name="PA-文本框 61">
              <a:extLst>
                <a:ext uri="{FF2B5EF4-FFF2-40B4-BE49-F238E27FC236}">
                  <a16:creationId xmlns:a16="http://schemas.microsoft.com/office/drawing/2014/main" id="{9F30D194-A4D5-42CA-80DC-50D1F31F2716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>
              <a:off x="9456958" y="1229294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 Medium"/>
                  <a:ea typeface="HarmonyOS Sans SC Medium"/>
                  <a:cs typeface="+mn-cs"/>
                </a:rPr>
                <a:t>系统</a:t>
              </a:r>
            </a:p>
          </p:txBody>
        </p:sp>
        <p:sp>
          <p:nvSpPr>
            <p:cNvPr id="160" name="PA-文本框 62">
              <a:extLst>
                <a:ext uri="{FF2B5EF4-FFF2-40B4-BE49-F238E27FC236}">
                  <a16:creationId xmlns:a16="http://schemas.microsoft.com/office/drawing/2014/main" id="{7A55EF7E-19DF-4F82-9BAD-96E796C0BC82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>
              <a:off x="9454722" y="1384525"/>
              <a:ext cx="21132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欢迎进入 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alpha val="60000"/>
                    </a:scheme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！</a:t>
              </a:r>
            </a:p>
          </p:txBody>
        </p: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1E5D24EA-E9F2-402C-9165-A31371114B2A}"/>
                </a:ext>
              </a:extLst>
            </p:cNvPr>
            <p:cNvGrpSpPr/>
            <p:nvPr/>
          </p:nvGrpSpPr>
          <p:grpSpPr>
            <a:xfrm>
              <a:off x="9212561" y="1299369"/>
              <a:ext cx="262800" cy="262873"/>
              <a:chOff x="9212561" y="1299369"/>
              <a:chExt cx="262800" cy="262873"/>
            </a:xfrm>
          </p:grpSpPr>
          <p:sp>
            <p:nvSpPr>
              <p:cNvPr id="162" name="PA-圆角矩形 64">
                <a:extLst>
                  <a:ext uri="{FF2B5EF4-FFF2-40B4-BE49-F238E27FC236}">
                    <a16:creationId xmlns:a16="http://schemas.microsoft.com/office/drawing/2014/main" id="{CD065DBC-B4CA-46EF-80E3-5AAC666FD246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9212561" y="1299369"/>
                <a:ext cx="262800" cy="262873"/>
              </a:xfrm>
              <a:prstGeom prst="roundRect">
                <a:avLst>
                  <a:gd name="adj" fmla="val 26921"/>
                </a:avLst>
              </a:prstGeom>
              <a:solidFill>
                <a:srgbClr val="F7F7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pic>
            <p:nvPicPr>
              <p:cNvPr id="163" name="PA-Graphic 65">
                <a:extLst>
                  <a:ext uri="{FF2B5EF4-FFF2-40B4-BE49-F238E27FC236}">
                    <a16:creationId xmlns:a16="http://schemas.microsoft.com/office/drawing/2014/main" id="{5097E2A1-E8B0-44AD-A690-804BCA80294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9"/>
                </p:custDataLst>
              </p:nvPr>
            </p:nvPicPr>
            <p:blipFill rotWithShape="1">
              <a:blip r:embed="rId8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8"/>
                  </a:ext>
                </a:extLst>
              </a:blip>
              <a:srcRect r="85417"/>
              <a:stretch/>
            </p:blipFill>
            <p:spPr>
              <a:xfrm>
                <a:off x="9301394" y="1369026"/>
                <a:ext cx="91173" cy="123557"/>
              </a:xfrm>
              <a:prstGeom prst="rect">
                <a:avLst/>
              </a:prstGeom>
            </p:spPr>
          </p:pic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01853B6D-C8BB-4B47-A37D-4334AF01FE6A}"/>
              </a:ext>
            </a:extLst>
          </p:cNvPr>
          <p:cNvGrpSpPr/>
          <p:nvPr/>
        </p:nvGrpSpPr>
        <p:grpSpPr>
          <a:xfrm>
            <a:off x="9404473" y="1738624"/>
            <a:ext cx="1200577" cy="1204539"/>
            <a:chOff x="9390788" y="1350691"/>
            <a:chExt cx="1200577" cy="1204539"/>
          </a:xfrm>
        </p:grpSpPr>
        <p:sp>
          <p:nvSpPr>
            <p:cNvPr id="165" name="PA-圆角矩形 17">
              <a:extLst>
                <a:ext uri="{FF2B5EF4-FFF2-40B4-BE49-F238E27FC236}">
                  <a16:creationId xmlns:a16="http://schemas.microsoft.com/office/drawing/2014/main" id="{6104D28D-C6F9-401B-B246-799720CFC5E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390788" y="1350691"/>
              <a:ext cx="1200577" cy="1204539"/>
            </a:xfrm>
            <a:prstGeom prst="roundRect">
              <a:avLst>
                <a:gd name="adj" fmla="val 10211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127000" dist="38100" algn="tl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66" name="PA-组合 53">
              <a:extLst>
                <a:ext uri="{FF2B5EF4-FFF2-40B4-BE49-F238E27FC236}">
                  <a16:creationId xmlns:a16="http://schemas.microsoft.com/office/drawing/2014/main" id="{D3BCC9C9-A5C9-4BF5-B4F7-0CFA580DD992}"/>
                </a:ext>
              </a:extLst>
            </p:cNvPr>
            <p:cNvGrpSpPr/>
            <p:nvPr>
              <p:custDataLst>
                <p:tags r:id="rId47"/>
              </p:custDataLst>
            </p:nvPr>
          </p:nvGrpSpPr>
          <p:grpSpPr>
            <a:xfrm>
              <a:off x="9499816" y="1457179"/>
              <a:ext cx="447635" cy="1000413"/>
              <a:chOff x="3216390" y="1158420"/>
              <a:chExt cx="536403" cy="1198800"/>
            </a:xfrm>
          </p:grpSpPr>
          <p:sp>
            <p:nvSpPr>
              <p:cNvPr id="172" name="PA-圆角矩形 54">
                <a:extLst>
                  <a:ext uri="{FF2B5EF4-FFF2-40B4-BE49-F238E27FC236}">
                    <a16:creationId xmlns:a16="http://schemas.microsoft.com/office/drawing/2014/main" id="{3BBC4F95-88AE-465A-A3EC-45A9F4CAE5A0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3216393" y="1158420"/>
                <a:ext cx="536400" cy="1198800"/>
              </a:xfrm>
              <a:prstGeom prst="roundRect">
                <a:avLst>
                  <a:gd name="adj" fmla="val 17216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3" name="PA-圆角矩形 57">
                <a:extLst>
                  <a:ext uri="{FF2B5EF4-FFF2-40B4-BE49-F238E27FC236}">
                    <a16:creationId xmlns:a16="http://schemas.microsoft.com/office/drawing/2014/main" id="{E0995362-DEDE-4061-BA6A-A6B1AF131AA2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 rot="10800000">
                <a:off x="3216390" y="1485720"/>
                <a:ext cx="536400" cy="871495"/>
              </a:xfrm>
              <a:prstGeom prst="round2SameRect">
                <a:avLst>
                  <a:gd name="adj1" fmla="val 17395"/>
                  <a:gd name="adj2" fmla="val 0"/>
                </a:avLst>
              </a:prstGeom>
              <a:solidFill>
                <a:srgbClr val="026E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4" name="PA-图形 42">
                <a:extLst>
                  <a:ext uri="{FF2B5EF4-FFF2-40B4-BE49-F238E27FC236}">
                    <a16:creationId xmlns:a16="http://schemas.microsoft.com/office/drawing/2014/main" id="{A894D2AD-E318-484C-899B-612FA6C4C668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3393537" y="2053511"/>
                <a:ext cx="180121" cy="151801"/>
              </a:xfrm>
              <a:custGeom>
                <a:avLst/>
                <a:gdLst>
                  <a:gd name="connsiteX0" fmla="*/ 6103064 w 8137418"/>
                  <a:gd name="connsiteY0" fmla="*/ 6603706 h 6858000"/>
                  <a:gd name="connsiteX1" fmla="*/ 6128891 w 8137418"/>
                  <a:gd name="connsiteY1" fmla="*/ 6494439 h 6858000"/>
                  <a:gd name="connsiteX2" fmla="*/ 6198424 w 8137418"/>
                  <a:gd name="connsiteY2" fmla="*/ 6405038 h 6858000"/>
                  <a:gd name="connsiteX3" fmla="*/ 6317625 w 8137418"/>
                  <a:gd name="connsiteY3" fmla="*/ 6299745 h 6858000"/>
                  <a:gd name="connsiteX4" fmla="*/ 6440798 w 8137418"/>
                  <a:gd name="connsiteY4" fmla="*/ 6194451 h 6858000"/>
                  <a:gd name="connsiteX5" fmla="*/ 6949387 w 8137418"/>
                  <a:gd name="connsiteY5" fmla="*/ 5612355 h 6858000"/>
                  <a:gd name="connsiteX6" fmla="*/ 7322882 w 8137418"/>
                  <a:gd name="connsiteY6" fmla="*/ 4934899 h 6858000"/>
                  <a:gd name="connsiteX7" fmla="*/ 7551349 w 8137418"/>
                  <a:gd name="connsiteY7" fmla="*/ 4195857 h 6858000"/>
                  <a:gd name="connsiteX8" fmla="*/ 7628830 w 8137418"/>
                  <a:gd name="connsiteY8" fmla="*/ 3429000 h 6858000"/>
                  <a:gd name="connsiteX9" fmla="*/ 7551349 w 8137418"/>
                  <a:gd name="connsiteY9" fmla="*/ 2664130 h 6858000"/>
                  <a:gd name="connsiteX10" fmla="*/ 7320895 w 8137418"/>
                  <a:gd name="connsiteY10" fmla="*/ 1921114 h 6858000"/>
                  <a:gd name="connsiteX11" fmla="*/ 6947400 w 8137418"/>
                  <a:gd name="connsiteY11" fmla="*/ 1239685 h 6858000"/>
                  <a:gd name="connsiteX12" fmla="*/ 6440798 w 8137418"/>
                  <a:gd name="connsiteY12" fmla="*/ 659576 h 6858000"/>
                  <a:gd name="connsiteX13" fmla="*/ 6317625 w 8137418"/>
                  <a:gd name="connsiteY13" fmla="*/ 554282 h 6858000"/>
                  <a:gd name="connsiteX14" fmla="*/ 6198424 w 8137418"/>
                  <a:gd name="connsiteY14" fmla="*/ 448988 h 6858000"/>
                  <a:gd name="connsiteX15" fmla="*/ 6126904 w 8137418"/>
                  <a:gd name="connsiteY15" fmla="*/ 361575 h 6858000"/>
                  <a:gd name="connsiteX16" fmla="*/ 6103064 w 8137418"/>
                  <a:gd name="connsiteY16" fmla="*/ 250321 h 6858000"/>
                  <a:gd name="connsiteX17" fmla="*/ 6176571 w 8137418"/>
                  <a:gd name="connsiteY17" fmla="*/ 71520 h 6858000"/>
                  <a:gd name="connsiteX18" fmla="*/ 6357358 w 8137418"/>
                  <a:gd name="connsiteY18" fmla="*/ 0 h 6858000"/>
                  <a:gd name="connsiteX19" fmla="*/ 6440798 w 8137418"/>
                  <a:gd name="connsiteY19" fmla="*/ 13907 h 6858000"/>
                  <a:gd name="connsiteX20" fmla="*/ 6516292 w 8137418"/>
                  <a:gd name="connsiteY20" fmla="*/ 55627 h 6858000"/>
                  <a:gd name="connsiteX21" fmla="*/ 6869920 w 8137418"/>
                  <a:gd name="connsiteY21" fmla="*/ 349655 h 6858000"/>
                  <a:gd name="connsiteX22" fmla="*/ 7201695 w 8137418"/>
                  <a:gd name="connsiteY22" fmla="*/ 733083 h 6858000"/>
                  <a:gd name="connsiteX23" fmla="*/ 7489762 w 8137418"/>
                  <a:gd name="connsiteY23" fmla="*/ 1152271 h 6858000"/>
                  <a:gd name="connsiteX24" fmla="*/ 7712270 w 8137418"/>
                  <a:gd name="connsiteY24" fmla="*/ 1557553 h 6858000"/>
                  <a:gd name="connsiteX25" fmla="*/ 8030138 w 8137418"/>
                  <a:gd name="connsiteY25" fmla="*/ 2469436 h 6858000"/>
                  <a:gd name="connsiteX26" fmla="*/ 8137418 w 8137418"/>
                  <a:gd name="connsiteY26" fmla="*/ 3429000 h 6858000"/>
                  <a:gd name="connsiteX27" fmla="*/ 8030138 w 8137418"/>
                  <a:gd name="connsiteY27" fmla="*/ 4388564 h 6858000"/>
                  <a:gd name="connsiteX28" fmla="*/ 7712270 w 8137418"/>
                  <a:gd name="connsiteY28" fmla="*/ 5300448 h 6858000"/>
                  <a:gd name="connsiteX29" fmla="*/ 7489762 w 8137418"/>
                  <a:gd name="connsiteY29" fmla="*/ 5703742 h 6858000"/>
                  <a:gd name="connsiteX30" fmla="*/ 7199708 w 8137418"/>
                  <a:gd name="connsiteY30" fmla="*/ 6124917 h 6858000"/>
                  <a:gd name="connsiteX31" fmla="*/ 6865947 w 8137418"/>
                  <a:gd name="connsiteY31" fmla="*/ 6508346 h 6858000"/>
                  <a:gd name="connsiteX32" fmla="*/ 6516292 w 8137418"/>
                  <a:gd name="connsiteY32" fmla="*/ 6802373 h 6858000"/>
                  <a:gd name="connsiteX33" fmla="*/ 6438812 w 8137418"/>
                  <a:gd name="connsiteY33" fmla="*/ 6844094 h 6858000"/>
                  <a:gd name="connsiteX34" fmla="*/ 6357358 w 8137418"/>
                  <a:gd name="connsiteY34" fmla="*/ 6858000 h 6858000"/>
                  <a:gd name="connsiteX35" fmla="*/ 6178557 w 8137418"/>
                  <a:gd name="connsiteY35" fmla="*/ 6782507 h 6858000"/>
                  <a:gd name="connsiteX36" fmla="*/ 6103064 w 8137418"/>
                  <a:gd name="connsiteY36" fmla="*/ 6603706 h 6858000"/>
                  <a:gd name="connsiteX37" fmla="*/ 1676753 w 8137418"/>
                  <a:gd name="connsiteY37" fmla="*/ 4954766 h 6858000"/>
                  <a:gd name="connsiteX38" fmla="*/ 762883 w 8137418"/>
                  <a:gd name="connsiteY38" fmla="*/ 4954766 h 6858000"/>
                  <a:gd name="connsiteX39" fmla="*/ 468855 w 8137418"/>
                  <a:gd name="connsiteY39" fmla="*/ 4895166 h 6858000"/>
                  <a:gd name="connsiteX40" fmla="*/ 224494 w 8137418"/>
                  <a:gd name="connsiteY40" fmla="*/ 4730272 h 6858000"/>
                  <a:gd name="connsiteX41" fmla="*/ 59600 w 8137418"/>
                  <a:gd name="connsiteY41" fmla="*/ 4485911 h 6858000"/>
                  <a:gd name="connsiteX42" fmla="*/ 0 w 8137418"/>
                  <a:gd name="connsiteY42" fmla="*/ 4191883 h 6858000"/>
                  <a:gd name="connsiteX43" fmla="*/ 0 w 8137418"/>
                  <a:gd name="connsiteY43" fmla="*/ 2666117 h 6858000"/>
                  <a:gd name="connsiteX44" fmla="*/ 59600 w 8137418"/>
                  <a:gd name="connsiteY44" fmla="*/ 2372089 h 6858000"/>
                  <a:gd name="connsiteX45" fmla="*/ 224494 w 8137418"/>
                  <a:gd name="connsiteY45" fmla="*/ 2127728 h 6858000"/>
                  <a:gd name="connsiteX46" fmla="*/ 468855 w 8137418"/>
                  <a:gd name="connsiteY46" fmla="*/ 1962834 h 6858000"/>
                  <a:gd name="connsiteX47" fmla="*/ 762883 w 8137418"/>
                  <a:gd name="connsiteY47" fmla="*/ 1903234 h 6858000"/>
                  <a:gd name="connsiteX48" fmla="*/ 1676753 w 8137418"/>
                  <a:gd name="connsiteY48" fmla="*/ 1903234 h 6858000"/>
                  <a:gd name="connsiteX49" fmla="*/ 2908491 w 8137418"/>
                  <a:gd name="connsiteY49" fmla="*/ 667523 h 6858000"/>
                  <a:gd name="connsiteX50" fmla="*/ 3033652 w 8137418"/>
                  <a:gd name="connsiteY50" fmla="*/ 586069 h 6858000"/>
                  <a:gd name="connsiteX51" fmla="*/ 3178679 w 8137418"/>
                  <a:gd name="connsiteY51" fmla="*/ 560242 h 6858000"/>
                  <a:gd name="connsiteX52" fmla="*/ 3450853 w 8137418"/>
                  <a:gd name="connsiteY52" fmla="*/ 667523 h 6858000"/>
                  <a:gd name="connsiteX53" fmla="*/ 3560121 w 8137418"/>
                  <a:gd name="connsiteY53" fmla="*/ 937710 h 6858000"/>
                  <a:gd name="connsiteX54" fmla="*/ 3560121 w 8137418"/>
                  <a:gd name="connsiteY54" fmla="*/ 5920290 h 6858000"/>
                  <a:gd name="connsiteX55" fmla="*/ 3530320 w 8137418"/>
                  <a:gd name="connsiteY55" fmla="*/ 6067304 h 6858000"/>
                  <a:gd name="connsiteX56" fmla="*/ 3446880 w 8137418"/>
                  <a:gd name="connsiteY56" fmla="*/ 6188491 h 6858000"/>
                  <a:gd name="connsiteX57" fmla="*/ 3323706 w 8137418"/>
                  <a:gd name="connsiteY57" fmla="*/ 6271931 h 6858000"/>
                  <a:gd name="connsiteX58" fmla="*/ 3178679 w 8137418"/>
                  <a:gd name="connsiteY58" fmla="*/ 6301731 h 6858000"/>
                  <a:gd name="connsiteX59" fmla="*/ 2908491 w 8137418"/>
                  <a:gd name="connsiteY59" fmla="*/ 6190478 h 6858000"/>
                  <a:gd name="connsiteX60" fmla="*/ 5101780 w 8137418"/>
                  <a:gd name="connsiteY60" fmla="*/ 5689836 h 6858000"/>
                  <a:gd name="connsiteX61" fmla="*/ 5123633 w 8137418"/>
                  <a:gd name="connsiteY61" fmla="*/ 5586529 h 6858000"/>
                  <a:gd name="connsiteX62" fmla="*/ 5189194 w 8137418"/>
                  <a:gd name="connsiteY62" fmla="*/ 5499115 h 6858000"/>
                  <a:gd name="connsiteX63" fmla="*/ 5578582 w 8137418"/>
                  <a:gd name="connsiteY63" fmla="*/ 5026286 h 6858000"/>
                  <a:gd name="connsiteX64" fmla="*/ 5864663 w 8137418"/>
                  <a:gd name="connsiteY64" fmla="*/ 4559418 h 6858000"/>
                  <a:gd name="connsiteX65" fmla="*/ 6041477 w 8137418"/>
                  <a:gd name="connsiteY65" fmla="*/ 4044869 h 6858000"/>
                  <a:gd name="connsiteX66" fmla="*/ 6103064 w 8137418"/>
                  <a:gd name="connsiteY66" fmla="*/ 3429000 h 6858000"/>
                  <a:gd name="connsiteX67" fmla="*/ 6041477 w 8137418"/>
                  <a:gd name="connsiteY67" fmla="*/ 2813131 h 6858000"/>
                  <a:gd name="connsiteX68" fmla="*/ 5864663 w 8137418"/>
                  <a:gd name="connsiteY68" fmla="*/ 2298582 h 6858000"/>
                  <a:gd name="connsiteX69" fmla="*/ 5578582 w 8137418"/>
                  <a:gd name="connsiteY69" fmla="*/ 1831714 h 6858000"/>
                  <a:gd name="connsiteX70" fmla="*/ 5189194 w 8137418"/>
                  <a:gd name="connsiteY70" fmla="*/ 1358885 h 6858000"/>
                  <a:gd name="connsiteX71" fmla="*/ 5123633 w 8137418"/>
                  <a:gd name="connsiteY71" fmla="*/ 1271472 h 6858000"/>
                  <a:gd name="connsiteX72" fmla="*/ 5101780 w 8137418"/>
                  <a:gd name="connsiteY72" fmla="*/ 1168165 h 6858000"/>
                  <a:gd name="connsiteX73" fmla="*/ 5179260 w 8137418"/>
                  <a:gd name="connsiteY73" fmla="*/ 991351 h 6858000"/>
                  <a:gd name="connsiteX74" fmla="*/ 5360048 w 8137418"/>
                  <a:gd name="connsiteY74" fmla="*/ 917844 h 6858000"/>
                  <a:gd name="connsiteX75" fmla="*/ 5451435 w 8137418"/>
                  <a:gd name="connsiteY75" fmla="*/ 931750 h 6858000"/>
                  <a:gd name="connsiteX76" fmla="*/ 5530902 w 8137418"/>
                  <a:gd name="connsiteY76" fmla="*/ 981417 h 6858000"/>
                  <a:gd name="connsiteX77" fmla="*/ 5767316 w 8137418"/>
                  <a:gd name="connsiteY77" fmla="*/ 1205911 h 6858000"/>
                  <a:gd name="connsiteX78" fmla="*/ 5989823 w 8137418"/>
                  <a:gd name="connsiteY78" fmla="*/ 1490006 h 6858000"/>
                  <a:gd name="connsiteX79" fmla="*/ 6182531 w 8137418"/>
                  <a:gd name="connsiteY79" fmla="*/ 1797940 h 6858000"/>
                  <a:gd name="connsiteX80" fmla="*/ 6329545 w 8137418"/>
                  <a:gd name="connsiteY80" fmla="*/ 2093955 h 6858000"/>
                  <a:gd name="connsiteX81" fmla="*/ 6611652 w 8137418"/>
                  <a:gd name="connsiteY81" fmla="*/ 3429000 h 6858000"/>
                  <a:gd name="connsiteX82" fmla="*/ 6329545 w 8137418"/>
                  <a:gd name="connsiteY82" fmla="*/ 4764045 h 6858000"/>
                  <a:gd name="connsiteX83" fmla="*/ 6184517 w 8137418"/>
                  <a:gd name="connsiteY83" fmla="*/ 5052113 h 6858000"/>
                  <a:gd name="connsiteX84" fmla="*/ 5987837 w 8137418"/>
                  <a:gd name="connsiteY84" fmla="*/ 5369981 h 6858000"/>
                  <a:gd name="connsiteX85" fmla="*/ 5763342 w 8137418"/>
                  <a:gd name="connsiteY85" fmla="*/ 5662022 h 6858000"/>
                  <a:gd name="connsiteX86" fmla="*/ 5530902 w 8137418"/>
                  <a:gd name="connsiteY86" fmla="*/ 5876583 h 6858000"/>
                  <a:gd name="connsiteX87" fmla="*/ 5449448 w 8137418"/>
                  <a:gd name="connsiteY87" fmla="*/ 5922277 h 6858000"/>
                  <a:gd name="connsiteX88" fmla="*/ 5360048 w 8137418"/>
                  <a:gd name="connsiteY88" fmla="*/ 5940157 h 6858000"/>
                  <a:gd name="connsiteX89" fmla="*/ 5179260 w 8137418"/>
                  <a:gd name="connsiteY89" fmla="*/ 5866650 h 6858000"/>
                  <a:gd name="connsiteX90" fmla="*/ 5101780 w 8137418"/>
                  <a:gd name="connsiteY90" fmla="*/ 5689836 h 6858000"/>
                  <a:gd name="connsiteX91" fmla="*/ 3051532 w 8137418"/>
                  <a:gd name="connsiteY91" fmla="*/ 5610369 h 6858000"/>
                  <a:gd name="connsiteX92" fmla="*/ 3051532 w 8137418"/>
                  <a:gd name="connsiteY92" fmla="*/ 1243658 h 6858000"/>
                  <a:gd name="connsiteX93" fmla="*/ 1958861 w 8137418"/>
                  <a:gd name="connsiteY93" fmla="*/ 2336329 h 6858000"/>
                  <a:gd name="connsiteX94" fmla="*/ 1780060 w 8137418"/>
                  <a:gd name="connsiteY94" fmla="*/ 2411823 h 6858000"/>
                  <a:gd name="connsiteX95" fmla="*/ 762883 w 8137418"/>
                  <a:gd name="connsiteY95" fmla="*/ 2411823 h 6858000"/>
                  <a:gd name="connsiteX96" fmla="*/ 584082 w 8137418"/>
                  <a:gd name="connsiteY96" fmla="*/ 2487316 h 6858000"/>
                  <a:gd name="connsiteX97" fmla="*/ 508589 w 8137418"/>
                  <a:gd name="connsiteY97" fmla="*/ 2666117 h 6858000"/>
                  <a:gd name="connsiteX98" fmla="*/ 508589 w 8137418"/>
                  <a:gd name="connsiteY98" fmla="*/ 4191883 h 6858000"/>
                  <a:gd name="connsiteX99" fmla="*/ 584082 w 8137418"/>
                  <a:gd name="connsiteY99" fmla="*/ 4370684 h 6858000"/>
                  <a:gd name="connsiteX100" fmla="*/ 762883 w 8137418"/>
                  <a:gd name="connsiteY100" fmla="*/ 4446178 h 6858000"/>
                  <a:gd name="connsiteX101" fmla="*/ 1780060 w 8137418"/>
                  <a:gd name="connsiteY101" fmla="*/ 4446178 h 6858000"/>
                  <a:gd name="connsiteX102" fmla="*/ 1958861 w 8137418"/>
                  <a:gd name="connsiteY102" fmla="*/ 4521671 h 6858000"/>
                  <a:gd name="connsiteX103" fmla="*/ 4116389 w 8137418"/>
                  <a:gd name="connsiteY103" fmla="*/ 4720339 h 6858000"/>
                  <a:gd name="connsiteX104" fmla="*/ 4130296 w 8137418"/>
                  <a:gd name="connsiteY104" fmla="*/ 4632925 h 6858000"/>
                  <a:gd name="connsiteX105" fmla="*/ 4175990 w 8137418"/>
                  <a:gd name="connsiteY105" fmla="*/ 4557431 h 6858000"/>
                  <a:gd name="connsiteX106" fmla="*/ 4342870 w 8137418"/>
                  <a:gd name="connsiteY106" fmla="*/ 4289230 h 6858000"/>
                  <a:gd name="connsiteX107" fmla="*/ 4470017 w 8137418"/>
                  <a:gd name="connsiteY107" fmla="*/ 4026989 h 6858000"/>
                  <a:gd name="connsiteX108" fmla="*/ 4549484 w 8137418"/>
                  <a:gd name="connsiteY108" fmla="*/ 3748855 h 6858000"/>
                  <a:gd name="connsiteX109" fmla="*/ 4577298 w 8137418"/>
                  <a:gd name="connsiteY109" fmla="*/ 3429000 h 6858000"/>
                  <a:gd name="connsiteX110" fmla="*/ 4549484 w 8137418"/>
                  <a:gd name="connsiteY110" fmla="*/ 3111132 h 6858000"/>
                  <a:gd name="connsiteX111" fmla="*/ 4470017 w 8137418"/>
                  <a:gd name="connsiteY111" fmla="*/ 2831011 h 6858000"/>
                  <a:gd name="connsiteX112" fmla="*/ 4342870 w 8137418"/>
                  <a:gd name="connsiteY112" fmla="*/ 2568770 h 6858000"/>
                  <a:gd name="connsiteX113" fmla="*/ 4175990 w 8137418"/>
                  <a:gd name="connsiteY113" fmla="*/ 2300569 h 6858000"/>
                  <a:gd name="connsiteX114" fmla="*/ 4130296 w 8137418"/>
                  <a:gd name="connsiteY114" fmla="*/ 2225075 h 6858000"/>
                  <a:gd name="connsiteX115" fmla="*/ 4116389 w 8137418"/>
                  <a:gd name="connsiteY115" fmla="*/ 2137662 h 6858000"/>
                  <a:gd name="connsiteX116" fmla="*/ 4191883 w 8137418"/>
                  <a:gd name="connsiteY116" fmla="*/ 1958861 h 6858000"/>
                  <a:gd name="connsiteX117" fmla="*/ 4370684 w 8137418"/>
                  <a:gd name="connsiteY117" fmla="*/ 1883367 h 6858000"/>
                  <a:gd name="connsiteX118" fmla="*/ 4481938 w 8137418"/>
                  <a:gd name="connsiteY118" fmla="*/ 1907207 h 6858000"/>
                  <a:gd name="connsiteX119" fmla="*/ 4569351 w 8137418"/>
                  <a:gd name="connsiteY119" fmla="*/ 1978728 h 6858000"/>
                  <a:gd name="connsiteX120" fmla="*/ 4791859 w 8137418"/>
                  <a:gd name="connsiteY120" fmla="*/ 2290636 h 6858000"/>
                  <a:gd name="connsiteX121" fmla="*/ 4952779 w 8137418"/>
                  <a:gd name="connsiteY121" fmla="*/ 2656184 h 6858000"/>
                  <a:gd name="connsiteX122" fmla="*/ 5052113 w 8137418"/>
                  <a:gd name="connsiteY122" fmla="*/ 3047559 h 6858000"/>
                  <a:gd name="connsiteX123" fmla="*/ 5085886 w 8137418"/>
                  <a:gd name="connsiteY123" fmla="*/ 3429000 h 6858000"/>
                  <a:gd name="connsiteX124" fmla="*/ 5052113 w 8137418"/>
                  <a:gd name="connsiteY124" fmla="*/ 3804482 h 6858000"/>
                  <a:gd name="connsiteX125" fmla="*/ 4952779 w 8137418"/>
                  <a:gd name="connsiteY125" fmla="*/ 4201817 h 6858000"/>
                  <a:gd name="connsiteX126" fmla="*/ 4789872 w 8137418"/>
                  <a:gd name="connsiteY126" fmla="*/ 4575311 h 6858000"/>
                  <a:gd name="connsiteX127" fmla="*/ 4569351 w 8137418"/>
                  <a:gd name="connsiteY127" fmla="*/ 4879273 h 6858000"/>
                  <a:gd name="connsiteX128" fmla="*/ 4370684 w 8137418"/>
                  <a:gd name="connsiteY128" fmla="*/ 4970660 h 6858000"/>
                  <a:gd name="connsiteX129" fmla="*/ 4191883 w 8137418"/>
                  <a:gd name="connsiteY129" fmla="*/ 4897153 h 6858000"/>
                  <a:gd name="connsiteX130" fmla="*/ 4116389 w 8137418"/>
                  <a:gd name="connsiteY130" fmla="*/ 472033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8137418" h="6858000">
                    <a:moveTo>
                      <a:pt x="6103064" y="6603706"/>
                    </a:moveTo>
                    <a:cubicBezTo>
                      <a:pt x="6103064" y="6558672"/>
                      <a:pt x="6111670" y="6522252"/>
                      <a:pt x="6128891" y="6494439"/>
                    </a:cubicBezTo>
                    <a:cubicBezTo>
                      <a:pt x="6146111" y="6466625"/>
                      <a:pt x="6169284" y="6436825"/>
                      <a:pt x="6198424" y="6405038"/>
                    </a:cubicBezTo>
                    <a:cubicBezTo>
                      <a:pt x="6235511" y="6367951"/>
                      <a:pt x="6275245" y="6332859"/>
                      <a:pt x="6317625" y="6299745"/>
                    </a:cubicBezTo>
                    <a:cubicBezTo>
                      <a:pt x="6360004" y="6266631"/>
                      <a:pt x="6401065" y="6231538"/>
                      <a:pt x="6440798" y="6194451"/>
                    </a:cubicBezTo>
                    <a:cubicBezTo>
                      <a:pt x="6631519" y="6019624"/>
                      <a:pt x="6801046" y="5825589"/>
                      <a:pt x="6949387" y="5612355"/>
                    </a:cubicBezTo>
                    <a:cubicBezTo>
                      <a:pt x="7097728" y="5399122"/>
                      <a:pt x="7222221" y="5173300"/>
                      <a:pt x="7322882" y="4934899"/>
                    </a:cubicBezTo>
                    <a:cubicBezTo>
                      <a:pt x="7423543" y="4696499"/>
                      <a:pt x="7499696" y="4450151"/>
                      <a:pt x="7551349" y="4195857"/>
                    </a:cubicBezTo>
                    <a:cubicBezTo>
                      <a:pt x="7603003" y="3941562"/>
                      <a:pt x="7628830" y="3685941"/>
                      <a:pt x="7628830" y="3429000"/>
                    </a:cubicBezTo>
                    <a:cubicBezTo>
                      <a:pt x="7628830" y="3174706"/>
                      <a:pt x="7603003" y="2919752"/>
                      <a:pt x="7551349" y="2664130"/>
                    </a:cubicBezTo>
                    <a:cubicBezTo>
                      <a:pt x="7499696" y="2408509"/>
                      <a:pt x="7422875" y="2160842"/>
                      <a:pt x="7320895" y="1921114"/>
                    </a:cubicBezTo>
                    <a:cubicBezTo>
                      <a:pt x="7218915" y="1681386"/>
                      <a:pt x="7094414" y="1454246"/>
                      <a:pt x="6947400" y="1239685"/>
                    </a:cubicBezTo>
                    <a:cubicBezTo>
                      <a:pt x="6800386" y="1025124"/>
                      <a:pt x="6631519" y="831757"/>
                      <a:pt x="6440798" y="659576"/>
                    </a:cubicBezTo>
                    <a:cubicBezTo>
                      <a:pt x="6401065" y="622489"/>
                      <a:pt x="6360004" y="587396"/>
                      <a:pt x="6317625" y="554282"/>
                    </a:cubicBezTo>
                    <a:cubicBezTo>
                      <a:pt x="6275245" y="521168"/>
                      <a:pt x="6235511" y="486076"/>
                      <a:pt x="6198424" y="448988"/>
                    </a:cubicBezTo>
                    <a:cubicBezTo>
                      <a:pt x="6166637" y="417202"/>
                      <a:pt x="6142797" y="388061"/>
                      <a:pt x="6126904" y="361575"/>
                    </a:cubicBezTo>
                    <a:cubicBezTo>
                      <a:pt x="6111010" y="335088"/>
                      <a:pt x="6103064" y="298001"/>
                      <a:pt x="6103064" y="250321"/>
                    </a:cubicBezTo>
                    <a:cubicBezTo>
                      <a:pt x="6103064" y="178801"/>
                      <a:pt x="6127563" y="119201"/>
                      <a:pt x="6176571" y="71520"/>
                    </a:cubicBezTo>
                    <a:cubicBezTo>
                      <a:pt x="6225578" y="23841"/>
                      <a:pt x="6285838" y="1"/>
                      <a:pt x="6357358" y="0"/>
                    </a:cubicBezTo>
                    <a:cubicBezTo>
                      <a:pt x="6389145" y="1"/>
                      <a:pt x="6416958" y="4636"/>
                      <a:pt x="6440798" y="13907"/>
                    </a:cubicBezTo>
                    <a:cubicBezTo>
                      <a:pt x="6464638" y="23178"/>
                      <a:pt x="6489806" y="37085"/>
                      <a:pt x="6516292" y="55627"/>
                    </a:cubicBezTo>
                    <a:cubicBezTo>
                      <a:pt x="6635492" y="132445"/>
                      <a:pt x="6753366" y="230454"/>
                      <a:pt x="6869920" y="349655"/>
                    </a:cubicBezTo>
                    <a:cubicBezTo>
                      <a:pt x="6986474" y="468855"/>
                      <a:pt x="7097061" y="596662"/>
                      <a:pt x="7201695" y="733083"/>
                    </a:cubicBezTo>
                    <a:cubicBezTo>
                      <a:pt x="7306329" y="869504"/>
                      <a:pt x="7402349" y="1009231"/>
                      <a:pt x="7489762" y="1152271"/>
                    </a:cubicBezTo>
                    <a:cubicBezTo>
                      <a:pt x="7577176" y="1295312"/>
                      <a:pt x="7651343" y="1430406"/>
                      <a:pt x="7712270" y="1557553"/>
                    </a:cubicBezTo>
                    <a:cubicBezTo>
                      <a:pt x="7852664" y="1851581"/>
                      <a:pt x="7958618" y="2155542"/>
                      <a:pt x="8030138" y="2469436"/>
                    </a:cubicBezTo>
                    <a:cubicBezTo>
                      <a:pt x="8101658" y="2783331"/>
                      <a:pt x="8137418" y="3103186"/>
                      <a:pt x="8137418" y="3429000"/>
                    </a:cubicBezTo>
                    <a:cubicBezTo>
                      <a:pt x="8137418" y="3752168"/>
                      <a:pt x="8101658" y="4072023"/>
                      <a:pt x="8030138" y="4388564"/>
                    </a:cubicBezTo>
                    <a:cubicBezTo>
                      <a:pt x="7958618" y="4705105"/>
                      <a:pt x="7852664" y="5009066"/>
                      <a:pt x="7712270" y="5300448"/>
                    </a:cubicBezTo>
                    <a:cubicBezTo>
                      <a:pt x="7651343" y="5424948"/>
                      <a:pt x="7577176" y="5559375"/>
                      <a:pt x="7489762" y="5703742"/>
                    </a:cubicBezTo>
                    <a:cubicBezTo>
                      <a:pt x="7402349" y="5848110"/>
                      <a:pt x="7305661" y="5988497"/>
                      <a:pt x="7199708" y="6124917"/>
                    </a:cubicBezTo>
                    <a:cubicBezTo>
                      <a:pt x="7093755" y="6261338"/>
                      <a:pt x="6982501" y="6389145"/>
                      <a:pt x="6865947" y="6508346"/>
                    </a:cubicBezTo>
                    <a:cubicBezTo>
                      <a:pt x="6749393" y="6627546"/>
                      <a:pt x="6632846" y="6725553"/>
                      <a:pt x="6516292" y="6802373"/>
                    </a:cubicBezTo>
                    <a:cubicBezTo>
                      <a:pt x="6487152" y="6820913"/>
                      <a:pt x="6461325" y="6834820"/>
                      <a:pt x="6438812" y="6844094"/>
                    </a:cubicBezTo>
                    <a:cubicBezTo>
                      <a:pt x="6416299" y="6853367"/>
                      <a:pt x="6389145" y="6858000"/>
                      <a:pt x="6357358" y="6858000"/>
                    </a:cubicBezTo>
                    <a:cubicBezTo>
                      <a:pt x="6288484" y="6858000"/>
                      <a:pt x="6228884" y="6832833"/>
                      <a:pt x="6178557" y="6782507"/>
                    </a:cubicBezTo>
                    <a:cubicBezTo>
                      <a:pt x="6128231" y="6732180"/>
                      <a:pt x="6103064" y="6672580"/>
                      <a:pt x="6103064" y="6603706"/>
                    </a:cubicBezTo>
                    <a:close/>
                    <a:moveTo>
                      <a:pt x="1676753" y="4954766"/>
                    </a:moveTo>
                    <a:lnTo>
                      <a:pt x="762883" y="4954766"/>
                    </a:lnTo>
                    <a:cubicBezTo>
                      <a:pt x="659576" y="4954766"/>
                      <a:pt x="561567" y="4934899"/>
                      <a:pt x="468855" y="4895166"/>
                    </a:cubicBezTo>
                    <a:cubicBezTo>
                      <a:pt x="376143" y="4855432"/>
                      <a:pt x="294690" y="4800465"/>
                      <a:pt x="224494" y="4730272"/>
                    </a:cubicBezTo>
                    <a:cubicBezTo>
                      <a:pt x="154299" y="4660079"/>
                      <a:pt x="99334" y="4578625"/>
                      <a:pt x="59600" y="4485911"/>
                    </a:cubicBezTo>
                    <a:cubicBezTo>
                      <a:pt x="19867" y="4393197"/>
                      <a:pt x="0" y="4295190"/>
                      <a:pt x="0" y="4191883"/>
                    </a:cubicBezTo>
                    <a:lnTo>
                      <a:pt x="0" y="2666117"/>
                    </a:lnTo>
                    <a:cubicBezTo>
                      <a:pt x="0" y="2562810"/>
                      <a:pt x="19867" y="2464803"/>
                      <a:pt x="59600" y="2372089"/>
                    </a:cubicBezTo>
                    <a:cubicBezTo>
                      <a:pt x="99334" y="2279375"/>
                      <a:pt x="154299" y="2197922"/>
                      <a:pt x="224494" y="2127728"/>
                    </a:cubicBezTo>
                    <a:cubicBezTo>
                      <a:pt x="294690" y="2057535"/>
                      <a:pt x="376143" y="2002568"/>
                      <a:pt x="468855" y="1962834"/>
                    </a:cubicBezTo>
                    <a:cubicBezTo>
                      <a:pt x="561567" y="1923101"/>
                      <a:pt x="659576" y="1903234"/>
                      <a:pt x="762883" y="1903234"/>
                    </a:cubicBezTo>
                    <a:lnTo>
                      <a:pt x="1676753" y="1903234"/>
                    </a:lnTo>
                    <a:lnTo>
                      <a:pt x="2908491" y="667523"/>
                    </a:lnTo>
                    <a:cubicBezTo>
                      <a:pt x="2945578" y="630435"/>
                      <a:pt x="2987299" y="603290"/>
                      <a:pt x="3033652" y="586069"/>
                    </a:cubicBezTo>
                    <a:cubicBezTo>
                      <a:pt x="3080005" y="568848"/>
                      <a:pt x="3128353" y="560242"/>
                      <a:pt x="3178679" y="560242"/>
                    </a:cubicBezTo>
                    <a:cubicBezTo>
                      <a:pt x="3287286" y="560242"/>
                      <a:pt x="3378006" y="596002"/>
                      <a:pt x="3450853" y="667523"/>
                    </a:cubicBezTo>
                    <a:cubicBezTo>
                      <a:pt x="3523701" y="739043"/>
                      <a:pt x="3560121" y="829103"/>
                      <a:pt x="3560121" y="937710"/>
                    </a:cubicBezTo>
                    <a:lnTo>
                      <a:pt x="3560121" y="5920290"/>
                    </a:lnTo>
                    <a:cubicBezTo>
                      <a:pt x="3560121" y="5973271"/>
                      <a:pt x="3550187" y="6022270"/>
                      <a:pt x="3530320" y="6067304"/>
                    </a:cubicBezTo>
                    <a:cubicBezTo>
                      <a:pt x="3510454" y="6112338"/>
                      <a:pt x="3482640" y="6152731"/>
                      <a:pt x="3446880" y="6188491"/>
                    </a:cubicBezTo>
                    <a:cubicBezTo>
                      <a:pt x="3411120" y="6224251"/>
                      <a:pt x="3370059" y="6252065"/>
                      <a:pt x="3323706" y="6271931"/>
                    </a:cubicBezTo>
                    <a:cubicBezTo>
                      <a:pt x="3277353" y="6291798"/>
                      <a:pt x="3229006" y="6301731"/>
                      <a:pt x="3178679" y="6301731"/>
                    </a:cubicBezTo>
                    <a:cubicBezTo>
                      <a:pt x="3072726" y="6301731"/>
                      <a:pt x="2982658" y="6264644"/>
                      <a:pt x="2908491" y="6190478"/>
                    </a:cubicBezTo>
                    <a:close/>
                    <a:moveTo>
                      <a:pt x="5101780" y="5689836"/>
                    </a:moveTo>
                    <a:cubicBezTo>
                      <a:pt x="5101780" y="5644802"/>
                      <a:pt x="5109067" y="5610369"/>
                      <a:pt x="5123633" y="5586529"/>
                    </a:cubicBezTo>
                    <a:cubicBezTo>
                      <a:pt x="5138200" y="5562689"/>
                      <a:pt x="5160053" y="5533548"/>
                      <a:pt x="5189194" y="5499115"/>
                    </a:cubicBezTo>
                    <a:cubicBezTo>
                      <a:pt x="5334880" y="5334881"/>
                      <a:pt x="5464682" y="5177274"/>
                      <a:pt x="5578582" y="5026286"/>
                    </a:cubicBezTo>
                    <a:cubicBezTo>
                      <a:pt x="5692482" y="4875299"/>
                      <a:pt x="5787842" y="4719679"/>
                      <a:pt x="5864663" y="4559418"/>
                    </a:cubicBezTo>
                    <a:cubicBezTo>
                      <a:pt x="5941483" y="4399157"/>
                      <a:pt x="6000416" y="4227643"/>
                      <a:pt x="6041477" y="4044869"/>
                    </a:cubicBezTo>
                    <a:cubicBezTo>
                      <a:pt x="6082537" y="3862095"/>
                      <a:pt x="6103064" y="3656808"/>
                      <a:pt x="6103064" y="3429000"/>
                    </a:cubicBezTo>
                    <a:cubicBezTo>
                      <a:pt x="6103064" y="3201192"/>
                      <a:pt x="6082537" y="2995905"/>
                      <a:pt x="6041477" y="2813131"/>
                    </a:cubicBezTo>
                    <a:cubicBezTo>
                      <a:pt x="6000416" y="2630357"/>
                      <a:pt x="5941483" y="2458843"/>
                      <a:pt x="5864663" y="2298582"/>
                    </a:cubicBezTo>
                    <a:cubicBezTo>
                      <a:pt x="5787842" y="2138321"/>
                      <a:pt x="5692482" y="1982701"/>
                      <a:pt x="5578582" y="1831714"/>
                    </a:cubicBezTo>
                    <a:cubicBezTo>
                      <a:pt x="5464682" y="1680727"/>
                      <a:pt x="5334880" y="1523120"/>
                      <a:pt x="5189194" y="1358885"/>
                    </a:cubicBezTo>
                    <a:cubicBezTo>
                      <a:pt x="5160053" y="1324452"/>
                      <a:pt x="5138200" y="1295312"/>
                      <a:pt x="5123633" y="1271472"/>
                    </a:cubicBezTo>
                    <a:cubicBezTo>
                      <a:pt x="5109067" y="1247632"/>
                      <a:pt x="5101780" y="1213199"/>
                      <a:pt x="5101780" y="1168165"/>
                    </a:cubicBezTo>
                    <a:cubicBezTo>
                      <a:pt x="5101780" y="1099291"/>
                      <a:pt x="5127607" y="1040358"/>
                      <a:pt x="5179260" y="991351"/>
                    </a:cubicBezTo>
                    <a:cubicBezTo>
                      <a:pt x="5230914" y="942343"/>
                      <a:pt x="5291174" y="917844"/>
                      <a:pt x="5360048" y="917844"/>
                    </a:cubicBezTo>
                    <a:cubicBezTo>
                      <a:pt x="5399781" y="917844"/>
                      <a:pt x="5430241" y="922476"/>
                      <a:pt x="5451435" y="931750"/>
                    </a:cubicBezTo>
                    <a:cubicBezTo>
                      <a:pt x="5472628" y="941024"/>
                      <a:pt x="5499115" y="957577"/>
                      <a:pt x="5530902" y="981417"/>
                    </a:cubicBezTo>
                    <a:cubicBezTo>
                      <a:pt x="5610369" y="1042345"/>
                      <a:pt x="5689176" y="1117171"/>
                      <a:pt x="5767316" y="1205911"/>
                    </a:cubicBezTo>
                    <a:cubicBezTo>
                      <a:pt x="5845456" y="1294652"/>
                      <a:pt x="5919630" y="1389345"/>
                      <a:pt x="5989823" y="1490006"/>
                    </a:cubicBezTo>
                    <a:cubicBezTo>
                      <a:pt x="6060017" y="1590667"/>
                      <a:pt x="6124258" y="1693306"/>
                      <a:pt x="6182531" y="1797940"/>
                    </a:cubicBezTo>
                    <a:cubicBezTo>
                      <a:pt x="6240804" y="1902574"/>
                      <a:pt x="6289811" y="2001241"/>
                      <a:pt x="6329545" y="2093955"/>
                    </a:cubicBezTo>
                    <a:cubicBezTo>
                      <a:pt x="6517619" y="2517776"/>
                      <a:pt x="6611652" y="2962791"/>
                      <a:pt x="6611652" y="3429000"/>
                    </a:cubicBezTo>
                    <a:cubicBezTo>
                      <a:pt x="6611652" y="3895209"/>
                      <a:pt x="6517619" y="4340224"/>
                      <a:pt x="6329545" y="4764045"/>
                    </a:cubicBezTo>
                    <a:cubicBezTo>
                      <a:pt x="6292457" y="4848813"/>
                      <a:pt x="6244118" y="4944833"/>
                      <a:pt x="6184517" y="5052113"/>
                    </a:cubicBezTo>
                    <a:cubicBezTo>
                      <a:pt x="6124917" y="5159394"/>
                      <a:pt x="6059357" y="5265347"/>
                      <a:pt x="5987837" y="5369981"/>
                    </a:cubicBezTo>
                    <a:cubicBezTo>
                      <a:pt x="5916316" y="5474615"/>
                      <a:pt x="5841482" y="5571962"/>
                      <a:pt x="5763342" y="5662022"/>
                    </a:cubicBezTo>
                    <a:cubicBezTo>
                      <a:pt x="5685203" y="5752082"/>
                      <a:pt x="5607722" y="5823603"/>
                      <a:pt x="5530902" y="5876583"/>
                    </a:cubicBezTo>
                    <a:cubicBezTo>
                      <a:pt x="5501761" y="5895123"/>
                      <a:pt x="5474615" y="5910357"/>
                      <a:pt x="5449448" y="5922277"/>
                    </a:cubicBezTo>
                    <a:cubicBezTo>
                      <a:pt x="5424281" y="5934197"/>
                      <a:pt x="5394481" y="5940157"/>
                      <a:pt x="5360048" y="5940157"/>
                    </a:cubicBezTo>
                    <a:cubicBezTo>
                      <a:pt x="5291174" y="5940157"/>
                      <a:pt x="5230914" y="5915657"/>
                      <a:pt x="5179260" y="5866650"/>
                    </a:cubicBezTo>
                    <a:cubicBezTo>
                      <a:pt x="5127607" y="5817643"/>
                      <a:pt x="5101780" y="5758710"/>
                      <a:pt x="5101780" y="5689836"/>
                    </a:cubicBezTo>
                    <a:close/>
                    <a:moveTo>
                      <a:pt x="3051532" y="5610369"/>
                    </a:moveTo>
                    <a:lnTo>
                      <a:pt x="3051532" y="1243658"/>
                    </a:lnTo>
                    <a:lnTo>
                      <a:pt x="1958861" y="2336329"/>
                    </a:lnTo>
                    <a:cubicBezTo>
                      <a:pt x="1908535" y="2386656"/>
                      <a:pt x="1848934" y="2411823"/>
                      <a:pt x="1780060" y="2411823"/>
                    </a:cubicBezTo>
                    <a:lnTo>
                      <a:pt x="762883" y="2411823"/>
                    </a:lnTo>
                    <a:cubicBezTo>
                      <a:pt x="694011" y="2411823"/>
                      <a:pt x="634411" y="2436990"/>
                      <a:pt x="584082" y="2487316"/>
                    </a:cubicBezTo>
                    <a:cubicBezTo>
                      <a:pt x="533753" y="2537643"/>
                      <a:pt x="508589" y="2597243"/>
                      <a:pt x="508589" y="2666117"/>
                    </a:cubicBezTo>
                    <a:lnTo>
                      <a:pt x="508589" y="4191883"/>
                    </a:lnTo>
                    <a:cubicBezTo>
                      <a:pt x="508589" y="4260757"/>
                      <a:pt x="533753" y="4320357"/>
                      <a:pt x="584082" y="4370684"/>
                    </a:cubicBezTo>
                    <a:cubicBezTo>
                      <a:pt x="634411" y="4421010"/>
                      <a:pt x="694011" y="4446178"/>
                      <a:pt x="762883" y="4446178"/>
                    </a:cubicBezTo>
                    <a:lnTo>
                      <a:pt x="1780060" y="4446178"/>
                    </a:lnTo>
                    <a:cubicBezTo>
                      <a:pt x="1848934" y="4446178"/>
                      <a:pt x="1908535" y="4471345"/>
                      <a:pt x="1958861" y="4521671"/>
                    </a:cubicBezTo>
                    <a:close/>
                    <a:moveTo>
                      <a:pt x="4116389" y="4720339"/>
                    </a:moveTo>
                    <a:cubicBezTo>
                      <a:pt x="4116389" y="4683251"/>
                      <a:pt x="4121022" y="4654119"/>
                      <a:pt x="4130296" y="4632925"/>
                    </a:cubicBezTo>
                    <a:cubicBezTo>
                      <a:pt x="4139570" y="4611731"/>
                      <a:pt x="4154796" y="4586572"/>
                      <a:pt x="4175990" y="4557431"/>
                    </a:cubicBezTo>
                    <a:cubicBezTo>
                      <a:pt x="4236917" y="4464717"/>
                      <a:pt x="4292544" y="4375317"/>
                      <a:pt x="4342870" y="4289230"/>
                    </a:cubicBezTo>
                    <a:cubicBezTo>
                      <a:pt x="4393197" y="4203144"/>
                      <a:pt x="4435584" y="4115730"/>
                      <a:pt x="4470017" y="4026989"/>
                    </a:cubicBezTo>
                    <a:cubicBezTo>
                      <a:pt x="4504451" y="3938248"/>
                      <a:pt x="4530945" y="3845542"/>
                      <a:pt x="4549484" y="3748855"/>
                    </a:cubicBezTo>
                    <a:cubicBezTo>
                      <a:pt x="4568024" y="3652167"/>
                      <a:pt x="4577298" y="3545554"/>
                      <a:pt x="4577298" y="3429000"/>
                    </a:cubicBezTo>
                    <a:cubicBezTo>
                      <a:pt x="4577298" y="3315100"/>
                      <a:pt x="4568024" y="3209139"/>
                      <a:pt x="4549484" y="3111132"/>
                    </a:cubicBezTo>
                    <a:cubicBezTo>
                      <a:pt x="4530945" y="3013126"/>
                      <a:pt x="4504451" y="2919752"/>
                      <a:pt x="4470017" y="2831011"/>
                    </a:cubicBezTo>
                    <a:cubicBezTo>
                      <a:pt x="4435584" y="2742270"/>
                      <a:pt x="4393197" y="2654857"/>
                      <a:pt x="4342870" y="2568770"/>
                    </a:cubicBezTo>
                    <a:cubicBezTo>
                      <a:pt x="4292544" y="2482683"/>
                      <a:pt x="4236917" y="2393283"/>
                      <a:pt x="4175990" y="2300569"/>
                    </a:cubicBezTo>
                    <a:cubicBezTo>
                      <a:pt x="4154796" y="2271429"/>
                      <a:pt x="4139570" y="2246269"/>
                      <a:pt x="4130296" y="2225075"/>
                    </a:cubicBezTo>
                    <a:cubicBezTo>
                      <a:pt x="4121022" y="2203882"/>
                      <a:pt x="4116389" y="2174749"/>
                      <a:pt x="4116389" y="2137662"/>
                    </a:cubicBezTo>
                    <a:cubicBezTo>
                      <a:pt x="4116389" y="2068788"/>
                      <a:pt x="4141556" y="2009188"/>
                      <a:pt x="4191883" y="1958861"/>
                    </a:cubicBezTo>
                    <a:cubicBezTo>
                      <a:pt x="4242210" y="1908535"/>
                      <a:pt x="4301810" y="1883367"/>
                      <a:pt x="4370684" y="1883367"/>
                    </a:cubicBezTo>
                    <a:cubicBezTo>
                      <a:pt x="4415718" y="1883367"/>
                      <a:pt x="4452797" y="1891314"/>
                      <a:pt x="4481938" y="1907207"/>
                    </a:cubicBezTo>
                    <a:cubicBezTo>
                      <a:pt x="4511078" y="1923101"/>
                      <a:pt x="4540211" y="1946941"/>
                      <a:pt x="4569351" y="1978728"/>
                    </a:cubicBezTo>
                    <a:cubicBezTo>
                      <a:pt x="4654119" y="2071442"/>
                      <a:pt x="4728285" y="2175409"/>
                      <a:pt x="4791859" y="2290636"/>
                    </a:cubicBezTo>
                    <a:cubicBezTo>
                      <a:pt x="4855432" y="2405863"/>
                      <a:pt x="4909072" y="2527710"/>
                      <a:pt x="4952779" y="2656184"/>
                    </a:cubicBezTo>
                    <a:cubicBezTo>
                      <a:pt x="4996486" y="2784658"/>
                      <a:pt x="5029600" y="2915111"/>
                      <a:pt x="5052113" y="3047559"/>
                    </a:cubicBezTo>
                    <a:cubicBezTo>
                      <a:pt x="5074626" y="3180006"/>
                      <a:pt x="5085886" y="3307153"/>
                      <a:pt x="5085886" y="3429000"/>
                    </a:cubicBezTo>
                    <a:cubicBezTo>
                      <a:pt x="5085886" y="3545554"/>
                      <a:pt x="5074626" y="3670715"/>
                      <a:pt x="5052113" y="3804482"/>
                    </a:cubicBezTo>
                    <a:cubicBezTo>
                      <a:pt x="5029600" y="3938248"/>
                      <a:pt x="4996486" y="4070696"/>
                      <a:pt x="4952779" y="4201817"/>
                    </a:cubicBezTo>
                    <a:cubicBezTo>
                      <a:pt x="4909072" y="4332937"/>
                      <a:pt x="4854773" y="4457438"/>
                      <a:pt x="4789872" y="4575311"/>
                    </a:cubicBezTo>
                    <a:cubicBezTo>
                      <a:pt x="4724971" y="4693185"/>
                      <a:pt x="4651464" y="4794505"/>
                      <a:pt x="4569351" y="4879273"/>
                    </a:cubicBezTo>
                    <a:cubicBezTo>
                      <a:pt x="4513724" y="4940200"/>
                      <a:pt x="4447504" y="4970660"/>
                      <a:pt x="4370684" y="4970660"/>
                    </a:cubicBezTo>
                    <a:cubicBezTo>
                      <a:pt x="4301810" y="4970660"/>
                      <a:pt x="4242210" y="4946160"/>
                      <a:pt x="4191883" y="4897153"/>
                    </a:cubicBezTo>
                    <a:cubicBezTo>
                      <a:pt x="4141556" y="4848145"/>
                      <a:pt x="4116389" y="4789213"/>
                      <a:pt x="4116389" y="4720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9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04647986-13FE-4E40-B6E1-136EFD72E56E}"/>
                </a:ext>
              </a:extLst>
            </p:cNvPr>
            <p:cNvGrpSpPr/>
            <p:nvPr/>
          </p:nvGrpSpPr>
          <p:grpSpPr>
            <a:xfrm>
              <a:off x="10039870" y="1454793"/>
              <a:ext cx="446400" cy="1000800"/>
              <a:chOff x="1408576" y="1981423"/>
              <a:chExt cx="536403" cy="1198800"/>
            </a:xfrm>
          </p:grpSpPr>
          <p:grpSp>
            <p:nvGrpSpPr>
              <p:cNvPr id="168" name="PA-组合 53">
                <a:extLst>
                  <a:ext uri="{FF2B5EF4-FFF2-40B4-BE49-F238E27FC236}">
                    <a16:creationId xmlns:a16="http://schemas.microsoft.com/office/drawing/2014/main" id="{16E95F87-A131-40D7-B5E6-E979879D02A1}"/>
                  </a:ext>
                </a:extLst>
              </p:cNvPr>
              <p:cNvGrpSpPr/>
              <p:nvPr>
                <p:custDataLst>
                  <p:tags r:id="rId48"/>
                </p:custDataLst>
              </p:nvPr>
            </p:nvGrpSpPr>
            <p:grpSpPr>
              <a:xfrm>
                <a:off x="1408576" y="1981423"/>
                <a:ext cx="536403" cy="1198800"/>
                <a:chOff x="3216390" y="1158420"/>
                <a:chExt cx="536403" cy="1198800"/>
              </a:xfrm>
            </p:grpSpPr>
            <p:sp>
              <p:nvSpPr>
                <p:cNvPr id="170" name="PA-圆角矩形 54">
                  <a:extLst>
                    <a:ext uri="{FF2B5EF4-FFF2-40B4-BE49-F238E27FC236}">
                      <a16:creationId xmlns:a16="http://schemas.microsoft.com/office/drawing/2014/main" id="{18629142-9D58-421E-A851-FFF60DDD5320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3216393" y="1158420"/>
                  <a:ext cx="536400" cy="1198800"/>
                </a:xfrm>
                <a:prstGeom prst="roundRect">
                  <a:avLst>
                    <a:gd name="adj" fmla="val 17216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171" name="PA-圆角矩形 57">
                  <a:extLst>
                    <a:ext uri="{FF2B5EF4-FFF2-40B4-BE49-F238E27FC236}">
                      <a16:creationId xmlns:a16="http://schemas.microsoft.com/office/drawing/2014/main" id="{FADC8EDE-D581-43B5-991B-1967CE1595A9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 rot="10800000">
                  <a:off x="3216390" y="1314906"/>
                  <a:ext cx="536401" cy="1042312"/>
                </a:xfrm>
                <a:prstGeom prst="round2SameRect">
                  <a:avLst>
                    <a:gd name="adj1" fmla="val 17395"/>
                    <a:gd name="adj2" fmla="val 0"/>
                  </a:avLst>
                </a:prstGeom>
                <a:solidFill>
                  <a:srgbClr val="026E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</p:grpSp>
          <p:pic>
            <p:nvPicPr>
              <p:cNvPr id="169" name="PA-Graphic 46">
                <a:extLst>
                  <a:ext uri="{FF2B5EF4-FFF2-40B4-BE49-F238E27FC236}">
                    <a16:creationId xmlns:a16="http://schemas.microsoft.com/office/drawing/2014/main" id="{B72880C6-F4D1-42D4-9567-B842FFABA8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9"/>
                </p:custDataLst>
              </p:nvPr>
            </p:nvPicPr>
            <p:blipFill>
              <a:blip r:embed="rId8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0"/>
                  </a:ext>
                </a:extLst>
              </a:blip>
              <a:stretch>
                <a:fillRect/>
              </a:stretch>
            </p:blipFill>
            <p:spPr>
              <a:xfrm>
                <a:off x="1591282" y="2879026"/>
                <a:ext cx="167864" cy="167864"/>
              </a:xfrm>
              <a:prstGeom prst="rect">
                <a:avLst/>
              </a:prstGeom>
            </p:spPr>
          </p:pic>
        </p:grpSp>
      </p:grpSp>
      <p:sp>
        <p:nvSpPr>
          <p:cNvPr id="175" name="PA-文本框 51">
            <a:extLst>
              <a:ext uri="{FF2B5EF4-FFF2-40B4-BE49-F238E27FC236}">
                <a16:creationId xmlns:a16="http://schemas.microsoft.com/office/drawing/2014/main" id="{93565D0C-E682-4F07-9E5B-D5E98B06D18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399662" y="524853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HarmonyOS Sans SC Medium"/>
                <a:ea typeface="HarmonyOS Sans SC Medium"/>
                <a:cs typeface="+mn-cs"/>
              </a:rPr>
              <a:t>通知</a:t>
            </a:r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92B0436-3F50-4E3C-A7B6-078AB6715933}"/>
              </a:ext>
            </a:extLst>
          </p:cNvPr>
          <p:cNvGrpSpPr/>
          <p:nvPr/>
        </p:nvGrpSpPr>
        <p:grpSpPr>
          <a:xfrm>
            <a:off x="9348375" y="1239794"/>
            <a:ext cx="2462977" cy="430887"/>
            <a:chOff x="9349512" y="303907"/>
            <a:chExt cx="2462977" cy="430887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3B2D4197-FB77-48D4-9326-C4EABC2EAF10}"/>
                </a:ext>
              </a:extLst>
            </p:cNvPr>
            <p:cNvGrpSpPr/>
            <p:nvPr/>
          </p:nvGrpSpPr>
          <p:grpSpPr>
            <a:xfrm>
              <a:off x="9349512" y="303907"/>
              <a:ext cx="2462977" cy="430887"/>
              <a:chOff x="795397" y="652489"/>
              <a:chExt cx="2462977" cy="430887"/>
            </a:xfrm>
          </p:grpSpPr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10CE0531-1633-4E2E-BC73-2C01937BD8CC}"/>
                  </a:ext>
                </a:extLst>
              </p:cNvPr>
              <p:cNvGrpSpPr/>
              <p:nvPr/>
            </p:nvGrpSpPr>
            <p:grpSpPr>
              <a:xfrm>
                <a:off x="795397" y="652489"/>
                <a:ext cx="2462977" cy="430887"/>
                <a:chOff x="775077" y="650562"/>
                <a:chExt cx="2462977" cy="430887"/>
              </a:xfrm>
            </p:grpSpPr>
            <p:grpSp>
              <p:nvGrpSpPr>
                <p:cNvPr id="188" name="组合 187">
                  <a:extLst>
                    <a:ext uri="{FF2B5EF4-FFF2-40B4-BE49-F238E27FC236}">
                      <a16:creationId xmlns:a16="http://schemas.microsoft.com/office/drawing/2014/main" id="{F64A8486-9313-438C-83B9-E5A30CF8DE05}"/>
                    </a:ext>
                  </a:extLst>
                </p:cNvPr>
                <p:cNvGrpSpPr/>
                <p:nvPr/>
              </p:nvGrpSpPr>
              <p:grpSpPr>
                <a:xfrm>
                  <a:off x="775077" y="650562"/>
                  <a:ext cx="1492027" cy="430887"/>
                  <a:chOff x="8957257" y="308811"/>
                  <a:chExt cx="1335138" cy="430887"/>
                </a:xfrm>
              </p:grpSpPr>
              <p:sp>
                <p:nvSpPr>
                  <p:cNvPr id="190" name="PA-文本框 123">
                    <a:extLst>
                      <a:ext uri="{FF2B5EF4-FFF2-40B4-BE49-F238E27FC236}">
                        <a16:creationId xmlns:a16="http://schemas.microsoft.com/office/drawing/2014/main" id="{56D14623-6784-4EB1-AAD2-2F96EF908E79}"/>
                      </a:ext>
                    </a:extLst>
                  </p:cNvPr>
                  <p:cNvSpPr txBox="1"/>
                  <p:nvPr>
                    <p:custDataLst>
                      <p:tags r:id="rId44"/>
                    </p:custDataLst>
                  </p:nvPr>
                </p:nvSpPr>
                <p:spPr>
                  <a:xfrm flipH="1">
                    <a:off x="9645839" y="345318"/>
                    <a:ext cx="64655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8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月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27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日</a:t>
                    </a:r>
                    <a:endPara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alpha val="80000"/>
                        </a:prst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  <a:cs typeface="+mn-cs"/>
                    </a:endParaRPr>
                  </a:p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星期五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alpha val="80000"/>
                          </a:prstClr>
                        </a:solidFill>
                        <a:effectLst/>
                        <a:uLnTx/>
                        <a:uFillTx/>
                        <a:latin typeface="HarmonyOS Sans SC Light" panose="00000400000000000000" pitchFamily="2" charset="-122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endParaRPr kumimoji="0" lang="zh-CN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alpha val="80000"/>
                        </a:prstClr>
                      </a:solidFill>
                      <a:effectLst/>
                      <a:uLnTx/>
                      <a:uFillTx/>
                      <a:latin typeface="HarmonyOS Sans SC Light" panose="00000400000000000000" pitchFamily="2" charset="-122"/>
                      <a:ea typeface="HarmonyOS Sans SC Light" panose="00000400000000000000" pitchFamily="2" charset="-122"/>
                      <a:cs typeface="+mn-cs"/>
                    </a:endParaRPr>
                  </a:p>
                </p:txBody>
              </p:sp>
              <p:sp>
                <p:nvSpPr>
                  <p:cNvPr id="191" name="PA-文本框 124">
                    <a:extLst>
                      <a:ext uri="{FF2B5EF4-FFF2-40B4-BE49-F238E27FC236}">
                        <a16:creationId xmlns:a16="http://schemas.microsoft.com/office/drawing/2014/main" id="{A012122C-6182-454B-81C5-05F4F465142F}"/>
                      </a:ext>
                    </a:extLst>
                  </p:cNvPr>
                  <p:cNvSpPr txBox="1"/>
                  <p:nvPr>
                    <p:custDataLst>
                      <p:tags r:id="rId45"/>
                    </p:custDataLst>
                  </p:nvPr>
                </p:nvSpPr>
                <p:spPr>
                  <a:xfrm flipH="1">
                    <a:off x="8957257" y="308811"/>
                    <a:ext cx="91782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armonyOS Sans SC"/>
                        <a:ea typeface="HarmonyOS Sans SC"/>
                        <a:cs typeface="+mn-cs"/>
                      </a:rPr>
                      <a:t>19:25 </a:t>
                    </a:r>
                    <a:endParaRPr kumimoji="0" lang="zh-CN" alt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armonyOS Sans SC"/>
                      <a:ea typeface="HarmonyOS Sans SC"/>
                      <a:cs typeface="+mn-cs"/>
                    </a:endParaRPr>
                  </a:p>
                </p:txBody>
              </p:sp>
            </p:grpSp>
            <p:pic>
              <p:nvPicPr>
                <p:cNvPr id="189" name="PA-Graphic 121">
                  <a:extLst>
                    <a:ext uri="{FF2B5EF4-FFF2-40B4-BE49-F238E27FC236}">
                      <a16:creationId xmlns:a16="http://schemas.microsoft.com/office/drawing/2014/main" id="{D9FE14F2-6264-4845-9621-D4F963C95B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9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3086" y="787724"/>
                  <a:ext cx="134968" cy="142777"/>
                </a:xfrm>
                <a:prstGeom prst="rect">
                  <a:avLst/>
                </a:prstGeom>
              </p:spPr>
            </p:pic>
          </p:grpSp>
          <p:pic>
            <p:nvPicPr>
              <p:cNvPr id="187" name="PA-Graphic 37">
                <a:extLst>
                  <a:ext uri="{FF2B5EF4-FFF2-40B4-BE49-F238E27FC236}">
                    <a16:creationId xmlns:a16="http://schemas.microsoft.com/office/drawing/2014/main" id="{1AD7B19D-CE0C-4C67-92E2-05C0406BA4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9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4"/>
                  </a:ext>
                </a:extLst>
              </a:blip>
              <a:stretch>
                <a:fillRect/>
              </a:stretch>
            </p:blipFill>
            <p:spPr>
              <a:xfrm>
                <a:off x="2857936" y="797351"/>
                <a:ext cx="124875" cy="133200"/>
              </a:xfrm>
              <a:prstGeom prst="rect">
                <a:avLst/>
              </a:prstGeom>
            </p:spPr>
          </p:pic>
        </p:grpSp>
        <p:pic>
          <p:nvPicPr>
            <p:cNvPr id="185" name="PA-Graphic 31">
              <a:extLst>
                <a:ext uri="{FF2B5EF4-FFF2-40B4-BE49-F238E27FC236}">
                  <a16:creationId xmlns:a16="http://schemas.microsoft.com/office/drawing/2014/main" id="{5F055FB3-0DB9-4DC9-85B1-B51364E11D3D}"/>
                </a:ext>
              </a:extLst>
            </p:cNvPr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p:blipFill>
          <p:spPr>
            <a:xfrm>
              <a:off x="11135597" y="446004"/>
              <a:ext cx="135965" cy="13596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2FC737-B485-4FFE-9AE7-40E4440486D0}"/>
              </a:ext>
            </a:extLst>
          </p:cNvPr>
          <p:cNvGrpSpPr/>
          <p:nvPr/>
        </p:nvGrpSpPr>
        <p:grpSpPr>
          <a:xfrm>
            <a:off x="9405514" y="3706311"/>
            <a:ext cx="2516401" cy="1403932"/>
            <a:chOff x="9405514" y="3706311"/>
            <a:chExt cx="2516401" cy="1403932"/>
          </a:xfrm>
        </p:grpSpPr>
        <p:sp>
          <p:nvSpPr>
            <p:cNvPr id="177" name="矩形: 圆角 176">
              <a:extLst>
                <a:ext uri="{FF2B5EF4-FFF2-40B4-BE49-F238E27FC236}">
                  <a16:creationId xmlns:a16="http://schemas.microsoft.com/office/drawing/2014/main" id="{611B9F45-2C43-4DBD-8649-E41E994CF3AD}"/>
                </a:ext>
              </a:extLst>
            </p:cNvPr>
            <p:cNvSpPr/>
            <p:nvPr/>
          </p:nvSpPr>
          <p:spPr>
            <a:xfrm>
              <a:off x="9405514" y="3706311"/>
              <a:ext cx="2516401" cy="1403932"/>
            </a:xfrm>
            <a:prstGeom prst="roundRect">
              <a:avLst>
                <a:gd name="adj" fmla="val 7966"/>
              </a:avLst>
            </a:prstGeom>
            <a:solidFill>
              <a:schemeClr val="bg1">
                <a:alpha val="63000"/>
              </a:schemeClr>
            </a:solidFill>
            <a:ln w="25400">
              <a:noFill/>
            </a:ln>
            <a:effectLst>
              <a:outerShdw blurRad="127000" dist="381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78" name="图形 177">
              <a:extLst>
                <a:ext uri="{FF2B5EF4-FFF2-40B4-BE49-F238E27FC236}">
                  <a16:creationId xmlns:a16="http://schemas.microsoft.com/office/drawing/2014/main" id="{BD8B50B0-ECA1-459B-AE8F-011F2FDB4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p:blipFill>
          <p:spPr>
            <a:xfrm>
              <a:off x="10507518" y="4682717"/>
              <a:ext cx="312391" cy="275640"/>
            </a:xfrm>
            <a:prstGeom prst="rect">
              <a:avLst/>
            </a:prstGeom>
          </p:spPr>
        </p:pic>
        <p:pic>
          <p:nvPicPr>
            <p:cNvPr id="182" name="图形 181">
              <a:extLst>
                <a:ext uri="{FF2B5EF4-FFF2-40B4-BE49-F238E27FC236}">
                  <a16:creationId xmlns:a16="http://schemas.microsoft.com/office/drawing/2014/main" id="{2AD6C215-C9D1-48C6-B67D-E66AFFB3A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p:blipFill>
          <p:spPr>
            <a:xfrm>
              <a:off x="11664298" y="4763495"/>
              <a:ext cx="88526" cy="118034"/>
            </a:xfrm>
            <a:prstGeom prst="rect">
              <a:avLst/>
            </a:prstGeom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770F045-EA8C-4C32-9D46-52E30E8F9000}"/>
                </a:ext>
              </a:extLst>
            </p:cNvPr>
            <p:cNvGrpSpPr/>
            <p:nvPr/>
          </p:nvGrpSpPr>
          <p:grpSpPr>
            <a:xfrm>
              <a:off x="9513500" y="4117399"/>
              <a:ext cx="2319783" cy="490865"/>
              <a:chOff x="9513500" y="4265989"/>
              <a:chExt cx="2319783" cy="490865"/>
            </a:xfrm>
          </p:grpSpPr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3623474C-9625-4ABB-89A1-DED7CFF1E55C}"/>
                  </a:ext>
                </a:extLst>
              </p:cNvPr>
              <p:cNvSpPr/>
              <p:nvPr/>
            </p:nvSpPr>
            <p:spPr>
              <a:xfrm>
                <a:off x="9513500" y="4265989"/>
                <a:ext cx="2319783" cy="490865"/>
              </a:xfrm>
              <a:prstGeom prst="roundRect">
                <a:avLst>
                  <a:gd name="adj" fmla="val 17209"/>
                </a:avLst>
              </a:prstGeom>
              <a:solidFill>
                <a:schemeClr val="bg1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79" name="PA-文本框 19">
                <a:extLst>
                  <a:ext uri="{FF2B5EF4-FFF2-40B4-BE49-F238E27FC236}">
                    <a16:creationId xmlns:a16="http://schemas.microsoft.com/office/drawing/2014/main" id="{529F31E4-8D50-42A6-8437-3A9121A4232A}"/>
                  </a:ext>
                </a:extLst>
              </p:cNvPr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9570939" y="4321491"/>
                <a:ext cx="22038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Hi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，我是 </a:t>
                </a:r>
                <a:r>
                  <a:rPr kumimoji="0" lang="en-US" altLang="zh-CN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Muer</a:t>
                </a:r>
                <a:r>
                  <a: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，好久不见。</a:t>
                </a:r>
                <a:r>
                  <a:rPr lang="zh-CN" altLang="en-US" sz="1000" dirty="0">
                    <a:solidFill>
                      <a:prstClr val="black"/>
                    </a:solidFill>
                    <a:latin typeface="HarmonyOS Sans SC"/>
                    <a:ea typeface="HarmonyOS Sans SC"/>
                  </a:rPr>
                  <a:t>需要我做些什么？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7232CEB-D163-439B-B117-B42654029927}"/>
                </a:ext>
              </a:extLst>
            </p:cNvPr>
            <p:cNvGrpSpPr/>
            <p:nvPr/>
          </p:nvGrpSpPr>
          <p:grpSpPr>
            <a:xfrm>
              <a:off x="9997688" y="3839820"/>
              <a:ext cx="1295990" cy="205836"/>
              <a:chOff x="10065865" y="4203489"/>
              <a:chExt cx="1295990" cy="205836"/>
            </a:xfrm>
          </p:grpSpPr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335EB887-A212-4460-8B15-1C5B15067996}"/>
                  </a:ext>
                </a:extLst>
              </p:cNvPr>
              <p:cNvSpPr/>
              <p:nvPr/>
            </p:nvSpPr>
            <p:spPr>
              <a:xfrm>
                <a:off x="10065865" y="4203489"/>
                <a:ext cx="597849" cy="205836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900" dirty="0">
                    <a:solidFill>
                      <a:prstClr val="white"/>
                    </a:solidFill>
                    <a:latin typeface="HarmonyOS Sans SC"/>
                    <a:ea typeface="HarmonyOS Sans SC"/>
                  </a:rPr>
                  <a:t>唱首歌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6DEFEB14-68CA-45EC-AB49-FCD726295C61}"/>
                  </a:ext>
                </a:extLst>
              </p:cNvPr>
              <p:cNvSpPr/>
              <p:nvPr/>
            </p:nvSpPr>
            <p:spPr>
              <a:xfrm>
                <a:off x="10764255" y="4203489"/>
                <a:ext cx="597600" cy="205836"/>
              </a:xfrm>
              <a:prstGeom prst="roundRect">
                <a:avLst>
                  <a:gd name="adj" fmla="val 50000"/>
                </a:avLst>
              </a:prstGeom>
              <a:solidFill>
                <a:srgbClr val="026EF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900" dirty="0">
                    <a:solidFill>
                      <a:prstClr val="white"/>
                    </a:solidFill>
                    <a:latin typeface="HarmonyOS Sans SC"/>
                    <a:ea typeface="HarmonyOS Sans SC"/>
                  </a:rPr>
                  <a:t>早上好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</p:grpSp>
      <p:grpSp>
        <p:nvGrpSpPr>
          <p:cNvPr id="112" name="PA-组合 48">
            <a:extLst>
              <a:ext uri="{FF2B5EF4-FFF2-40B4-BE49-F238E27FC236}">
                <a16:creationId xmlns:a16="http://schemas.microsoft.com/office/drawing/2014/main" id="{D79D36A8-FA16-4CEA-869B-397FF27C25BB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592354" y="6374685"/>
            <a:ext cx="314858" cy="314858"/>
            <a:chOff x="2469889" y="2623833"/>
            <a:chExt cx="590400" cy="590400"/>
          </a:xfrm>
        </p:grpSpPr>
        <p:sp>
          <p:nvSpPr>
            <p:cNvPr id="114" name="PA-圆角矩形 49">
              <a:hlinkClick r:id="rId101" action="ppaction://hlinksldjump"/>
              <a:extLst>
                <a:ext uri="{FF2B5EF4-FFF2-40B4-BE49-F238E27FC236}">
                  <a16:creationId xmlns:a16="http://schemas.microsoft.com/office/drawing/2014/main" id="{1793BF59-7CFA-48DC-B8D3-5AC11B5C8D3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16" name="PA-Graphic 50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B5AA427-71AA-42E2-929F-FCA87472A67C}"/>
                </a:ext>
              </a:extLst>
            </p:cNvPr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grpSp>
        <p:nvGrpSpPr>
          <p:cNvPr id="118" name="PA-组合 51">
            <a:extLst>
              <a:ext uri="{FF2B5EF4-FFF2-40B4-BE49-F238E27FC236}">
                <a16:creationId xmlns:a16="http://schemas.microsoft.com/office/drawing/2014/main" id="{068459AB-39EB-4EE3-94B1-B78B5479C46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989703" y="6370436"/>
            <a:ext cx="314857" cy="314857"/>
            <a:chOff x="1740008" y="3343447"/>
            <a:chExt cx="590400" cy="590400"/>
          </a:xfrm>
        </p:grpSpPr>
        <p:sp>
          <p:nvSpPr>
            <p:cNvPr id="120" name="PA-圆角矩形 52">
              <a:extLst>
                <a:ext uri="{FF2B5EF4-FFF2-40B4-BE49-F238E27FC236}">
                  <a16:creationId xmlns:a16="http://schemas.microsoft.com/office/drawing/2014/main" id="{69AA96ED-D39A-4D1E-80DB-2ED6C040BD6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740008" y="334344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22" name="PA-Graphic 53">
              <a:extLst>
                <a:ext uri="{FF2B5EF4-FFF2-40B4-BE49-F238E27FC236}">
                  <a16:creationId xmlns:a16="http://schemas.microsoft.com/office/drawing/2014/main" id="{6C16318A-41D1-436B-BEBD-E9D3B68391CC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1903524" y="3536473"/>
              <a:ext cx="260882" cy="228272"/>
            </a:xfrm>
            <a:prstGeom prst="rect">
              <a:avLst/>
            </a:prstGeom>
          </p:spPr>
        </p:pic>
      </p:grpSp>
      <p:grpSp>
        <p:nvGrpSpPr>
          <p:cNvPr id="124" name="PA-组合 54">
            <a:extLst>
              <a:ext uri="{FF2B5EF4-FFF2-40B4-BE49-F238E27FC236}">
                <a16:creationId xmlns:a16="http://schemas.microsoft.com/office/drawing/2014/main" id="{40854DA3-CD19-4739-AEBF-3D0D63C6B55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384047" y="6370435"/>
            <a:ext cx="314857" cy="314857"/>
            <a:chOff x="2470961" y="3345987"/>
            <a:chExt cx="590400" cy="590400"/>
          </a:xfrm>
        </p:grpSpPr>
        <p:sp>
          <p:nvSpPr>
            <p:cNvPr id="125" name="PA-圆角矩形 55">
              <a:extLst>
                <a:ext uri="{FF2B5EF4-FFF2-40B4-BE49-F238E27FC236}">
                  <a16:creationId xmlns:a16="http://schemas.microsoft.com/office/drawing/2014/main" id="{36493621-C6F2-46EF-8DFB-A1B5E7C1E74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470961" y="3345987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27" name="PA-Graphic 56">
              <a:extLst>
                <a:ext uri="{FF2B5EF4-FFF2-40B4-BE49-F238E27FC236}">
                  <a16:creationId xmlns:a16="http://schemas.microsoft.com/office/drawing/2014/main" id="{96A194C3-DC76-46B5-ACFD-D476E798970A}"/>
                </a:ext>
              </a:extLst>
            </p:cNvPr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2644402" y="3519472"/>
              <a:ext cx="245273" cy="245273"/>
            </a:xfrm>
            <a:prstGeom prst="rect">
              <a:avLst/>
            </a:prstGeom>
          </p:spPr>
        </p:pic>
      </p:grpSp>
      <p:grpSp>
        <p:nvGrpSpPr>
          <p:cNvPr id="128" name="PA-组合 57">
            <a:extLst>
              <a:ext uri="{FF2B5EF4-FFF2-40B4-BE49-F238E27FC236}">
                <a16:creationId xmlns:a16="http://schemas.microsoft.com/office/drawing/2014/main" id="{0BC679DE-833B-4BB9-8AFA-6759F631B603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1778171" y="6375309"/>
            <a:ext cx="314857" cy="314857"/>
            <a:chOff x="6851410" y="3340873"/>
            <a:chExt cx="590400" cy="590400"/>
          </a:xfrm>
        </p:grpSpPr>
        <p:sp>
          <p:nvSpPr>
            <p:cNvPr id="130" name="PA-圆角矩形 58">
              <a:extLst>
                <a:ext uri="{FF2B5EF4-FFF2-40B4-BE49-F238E27FC236}">
                  <a16:creationId xmlns:a16="http://schemas.microsoft.com/office/drawing/2014/main" id="{A53C74A1-FF61-4875-A759-B04CEB7708C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51410" y="334087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34" name="PA-Graphic 59">
              <a:extLst>
                <a:ext uri="{FF2B5EF4-FFF2-40B4-BE49-F238E27FC236}">
                  <a16:creationId xmlns:a16="http://schemas.microsoft.com/office/drawing/2014/main" id="{80165678-9A69-42A1-BE0B-1E9FAB0D0552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7023719" y="3521747"/>
              <a:ext cx="245782" cy="245782"/>
            </a:xfrm>
            <a:prstGeom prst="rect">
              <a:avLst/>
            </a:prstGeom>
          </p:spPr>
        </p:pic>
      </p:grpSp>
      <p:grpSp>
        <p:nvGrpSpPr>
          <p:cNvPr id="135" name="PA-组合 6">
            <a:extLst>
              <a:ext uri="{FF2B5EF4-FFF2-40B4-BE49-F238E27FC236}">
                <a16:creationId xmlns:a16="http://schemas.microsoft.com/office/drawing/2014/main" id="{E61CC7B1-54AE-4604-923D-D915D429E732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199708" y="6374685"/>
            <a:ext cx="314857" cy="314857"/>
            <a:chOff x="1740008" y="2626424"/>
            <a:chExt cx="590400" cy="590400"/>
          </a:xfrm>
        </p:grpSpPr>
        <p:sp>
          <p:nvSpPr>
            <p:cNvPr id="136" name="PA-圆角矩形 102">
              <a:extLst>
                <a:ext uri="{FF2B5EF4-FFF2-40B4-BE49-F238E27FC236}">
                  <a16:creationId xmlns:a16="http://schemas.microsoft.com/office/drawing/2014/main" id="{2BC76E78-D5B0-4BEB-9D79-E341C01220A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740008" y="2626424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76" name="PA-Graphic 3">
              <a:extLst>
                <a:ext uri="{FF2B5EF4-FFF2-40B4-BE49-F238E27FC236}">
                  <a16:creationId xmlns:a16="http://schemas.microsoft.com/office/drawing/2014/main" id="{58625C96-94DE-4820-B98D-33D08D1D16EA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>
              <a:off x="1900984" y="2782520"/>
              <a:ext cx="283254" cy="283254"/>
            </a:xfrm>
            <a:prstGeom prst="rect">
              <a:avLst/>
            </a:prstGeom>
          </p:spPr>
        </p:pic>
      </p:grpSp>
      <p:grpSp>
        <p:nvGrpSpPr>
          <p:cNvPr id="193" name="PA-组合 66">
            <a:extLst>
              <a:ext uri="{FF2B5EF4-FFF2-40B4-BE49-F238E27FC236}">
                <a16:creationId xmlns:a16="http://schemas.microsoft.com/office/drawing/2014/main" id="{8ADE5E59-5A9B-43AF-8E51-A0140213A9A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2177216" y="6371549"/>
            <a:ext cx="314857" cy="314857"/>
            <a:chOff x="2571394" y="6366673"/>
            <a:chExt cx="314857" cy="314857"/>
          </a:xfrm>
        </p:grpSpPr>
        <p:sp>
          <p:nvSpPr>
            <p:cNvPr id="194" name="PA-圆角矩形 67">
              <a:extLst>
                <a:ext uri="{FF2B5EF4-FFF2-40B4-BE49-F238E27FC236}">
                  <a16:creationId xmlns:a16="http://schemas.microsoft.com/office/drawing/2014/main" id="{98AF4336-7671-400F-8547-BD74BE548C2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571394" y="63666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95" name="PA-Graphic 68">
              <a:extLst>
                <a:ext uri="{FF2B5EF4-FFF2-40B4-BE49-F238E27FC236}">
                  <a16:creationId xmlns:a16="http://schemas.microsoft.com/office/drawing/2014/main" id="{1B9895F9-AEED-4DAD-A031-AA90A3795120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>
              <a:off x="2665389" y="6467267"/>
              <a:ext cx="126865" cy="126865"/>
            </a:xfrm>
            <a:prstGeom prst="rect">
              <a:avLst/>
            </a:prstGeom>
          </p:spPr>
        </p:pic>
      </p:grpSp>
      <p:grpSp>
        <p:nvGrpSpPr>
          <p:cNvPr id="196" name="PA-组合 69">
            <a:extLst>
              <a:ext uri="{FF2B5EF4-FFF2-40B4-BE49-F238E27FC236}">
                <a16:creationId xmlns:a16="http://schemas.microsoft.com/office/drawing/2014/main" id="{67A70CB1-87FC-486E-A5FA-8895A35B76F0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2572871" y="6371549"/>
            <a:ext cx="314857" cy="314857"/>
            <a:chOff x="2723794" y="6519073"/>
            <a:chExt cx="314857" cy="314857"/>
          </a:xfrm>
        </p:grpSpPr>
        <p:sp>
          <p:nvSpPr>
            <p:cNvPr id="197" name="PA-圆角矩形 70">
              <a:extLst>
                <a:ext uri="{FF2B5EF4-FFF2-40B4-BE49-F238E27FC236}">
                  <a16:creationId xmlns:a16="http://schemas.microsoft.com/office/drawing/2014/main" id="{8E661798-AB34-4D03-AB2B-55004641C47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2723794" y="6519073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198" name="PA-Graphic 71">
              <a:extLst>
                <a:ext uri="{FF2B5EF4-FFF2-40B4-BE49-F238E27FC236}">
                  <a16:creationId xmlns:a16="http://schemas.microsoft.com/office/drawing/2014/main" id="{00BC1AB1-2DA8-4015-8C4D-CD1EEE4F16E6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p:blipFill>
          <p:spPr>
            <a:xfrm>
              <a:off x="2817789" y="6618047"/>
              <a:ext cx="126865" cy="126865"/>
            </a:xfrm>
            <a:prstGeom prst="rect">
              <a:avLst/>
            </a:prstGeom>
          </p:spPr>
        </p:pic>
      </p:grpSp>
      <p:grpSp>
        <p:nvGrpSpPr>
          <p:cNvPr id="199" name="PA-组合 72">
            <a:extLst>
              <a:ext uri="{FF2B5EF4-FFF2-40B4-BE49-F238E27FC236}">
                <a16:creationId xmlns:a16="http://schemas.microsoft.com/office/drawing/2014/main" id="{336A65E1-D78A-4DB1-8A9A-67832E93F962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3750737" y="6371448"/>
            <a:ext cx="314857" cy="314857"/>
            <a:chOff x="4144915" y="6366572"/>
            <a:chExt cx="314857" cy="314857"/>
          </a:xfrm>
        </p:grpSpPr>
        <p:sp>
          <p:nvSpPr>
            <p:cNvPr id="200" name="PA-圆角矩形 73">
              <a:extLst>
                <a:ext uri="{FF2B5EF4-FFF2-40B4-BE49-F238E27FC236}">
                  <a16:creationId xmlns:a16="http://schemas.microsoft.com/office/drawing/2014/main" id="{1B1AA479-0BA7-43B5-9BDE-22E0669012B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144915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1" name="PA-Graphic 74">
              <a:extLst>
                <a:ext uri="{FF2B5EF4-FFF2-40B4-BE49-F238E27FC236}">
                  <a16:creationId xmlns:a16="http://schemas.microsoft.com/office/drawing/2014/main" id="{DDF764D2-F59C-4C8D-BF83-758C4E711A81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>
              <a:off x="4231435" y="6453737"/>
              <a:ext cx="144229" cy="144229"/>
            </a:xfrm>
            <a:prstGeom prst="rect">
              <a:avLst/>
            </a:prstGeom>
          </p:spPr>
        </p:pic>
      </p:grpSp>
      <p:grpSp>
        <p:nvGrpSpPr>
          <p:cNvPr id="202" name="PA-组合 75">
            <a:extLst>
              <a:ext uri="{FF2B5EF4-FFF2-40B4-BE49-F238E27FC236}">
                <a16:creationId xmlns:a16="http://schemas.microsoft.com/office/drawing/2014/main" id="{BB56EB1D-AC5B-4137-94B0-76BB3DAF9E2D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2967211" y="6371448"/>
            <a:ext cx="314857" cy="314857"/>
            <a:chOff x="3361389" y="6366572"/>
            <a:chExt cx="314857" cy="314857"/>
          </a:xfrm>
        </p:grpSpPr>
        <p:sp>
          <p:nvSpPr>
            <p:cNvPr id="203" name="PA-圆角矩形 76">
              <a:extLst>
                <a:ext uri="{FF2B5EF4-FFF2-40B4-BE49-F238E27FC236}">
                  <a16:creationId xmlns:a16="http://schemas.microsoft.com/office/drawing/2014/main" id="{1157B9CF-5256-4D1F-8F0A-7C02CFEBD24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361389" y="6366572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4" name="PA-Graphic 77">
              <a:extLst>
                <a:ext uri="{FF2B5EF4-FFF2-40B4-BE49-F238E27FC236}">
                  <a16:creationId xmlns:a16="http://schemas.microsoft.com/office/drawing/2014/main" id="{F526A438-7AF2-4041-BBEE-9F19887DF7A6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p:blipFill>
          <p:spPr>
            <a:xfrm>
              <a:off x="3452752" y="6453737"/>
              <a:ext cx="141148" cy="141148"/>
            </a:xfrm>
            <a:prstGeom prst="rect">
              <a:avLst/>
            </a:prstGeom>
          </p:spPr>
        </p:pic>
      </p:grpSp>
      <p:grpSp>
        <p:nvGrpSpPr>
          <p:cNvPr id="205" name="PA-组合 78">
            <a:extLst>
              <a:ext uri="{FF2B5EF4-FFF2-40B4-BE49-F238E27FC236}">
                <a16:creationId xmlns:a16="http://schemas.microsoft.com/office/drawing/2014/main" id="{E54CBA5C-BAFB-468E-A4D6-4874FF3F8D0F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3358974" y="6373340"/>
            <a:ext cx="314857" cy="314857"/>
            <a:chOff x="3753152" y="6368464"/>
            <a:chExt cx="314857" cy="314857"/>
          </a:xfrm>
        </p:grpSpPr>
        <p:sp>
          <p:nvSpPr>
            <p:cNvPr id="206" name="PA-圆角矩形 79">
              <a:extLst>
                <a:ext uri="{FF2B5EF4-FFF2-40B4-BE49-F238E27FC236}">
                  <a16:creationId xmlns:a16="http://schemas.microsoft.com/office/drawing/2014/main" id="{309BC479-D3EE-4DED-8A54-14AB2C48327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753152" y="6368464"/>
              <a:ext cx="314857" cy="314857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207" name="PA-Graphic 80">
              <a:extLst>
                <a:ext uri="{FF2B5EF4-FFF2-40B4-BE49-F238E27FC236}">
                  <a16:creationId xmlns:a16="http://schemas.microsoft.com/office/drawing/2014/main" id="{40200B29-CF08-4A75-9500-9B4CDE629591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p:blipFill>
          <p:spPr>
            <a:xfrm>
              <a:off x="3844879" y="6457547"/>
              <a:ext cx="140419" cy="140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28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3.33333E-6 0.00463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25000" decel="75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00679E-06 0.00463 L 5.00679E-06 3.119931E-08 E" pathEditMode="relative" ptsTypes="">
                                      <p:cBhvr>
                                        <p:cTn id="17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25000" decel="75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22222E-6 L 2.08333E-6 0.00463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25000" decel="75000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25000" decel="7500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Motion origin="layout" path="M -1.460314E-06 0.03496 L -1.460314E-06 -1.487219E-06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88 L 2.5E-6 -7.40741E-7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00679E-06 0 L -5.543232E-06 -0.00633508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5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2.08333E-6 -0.00648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2.22222E-6 L -3.33333E-6 -0.00625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97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0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1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22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27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60314E-06 -1.48148E-06 L 0.0005056262 -0.04815" pathEditMode="relative" rAng="0" ptsTypes="AA">
                                      <p:cBhvr>
                                        <p:cTn id="137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  <p:bldLst>
      <p:bldP spid="282" grpId="0" animBg="1"/>
      <p:bldP spid="282" grpId="1" animBg="1"/>
      <p:bldP spid="282" grpId="2" animBg="1"/>
      <p:bldP spid="282" grpId="3" animBg="1"/>
      <p:bldP spid="283" grpId="0" animBg="1"/>
      <p:bldP spid="283" grpId="1" animBg="1"/>
      <p:bldP spid="283" grpId="2" animBg="1"/>
      <p:bldP spid="283" grpId="3" animBg="1"/>
      <p:bldP spid="288" grpId="0" animBg="1"/>
      <p:bldP spid="288" grpId="1" animBg="1"/>
      <p:bldP spid="288" grpId="3" animBg="1"/>
      <p:bldP spid="288" grpId="4" animBg="1"/>
      <p:bldP spid="289" grpId="0" animBg="1"/>
      <p:bldP spid="289" grpId="1" animBg="1"/>
      <p:bldP spid="289" grpId="2" animBg="1"/>
      <p:bldP spid="289" grpId="4" animBg="1"/>
      <p:bldP spid="175" grpId="0"/>
      <p:bldP spid="175" grpId="1"/>
      <p:bldP spid="175" grpId="2"/>
      <p:bldP spid="175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5" y="73153"/>
            <a:ext cx="12007596" cy="6120000"/>
            <a:chOff x="85344" y="73153"/>
            <a:chExt cx="12021313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2007596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99061" y="73153"/>
              <a:ext cx="12007596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160" name="PA-Graphic 159">
            <a:extLst>
              <a:ext uri="{FF2B5EF4-FFF2-40B4-BE49-F238E27FC236}">
                <a16:creationId xmlns:a16="http://schemas.microsoft.com/office/drawing/2014/main" id="{8D3CBFBB-605F-423F-B2F0-9D1E5B29C2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76081" y="2703284"/>
            <a:ext cx="639838" cy="676858"/>
          </a:xfrm>
          <a:prstGeom prst="rect">
            <a:avLst/>
          </a:prstGeom>
        </p:spPr>
      </p:pic>
      <p:sp>
        <p:nvSpPr>
          <p:cNvPr id="164" name="PA-椭圆 163">
            <a:extLst>
              <a:ext uri="{FF2B5EF4-FFF2-40B4-BE49-F238E27FC236}">
                <a16:creationId xmlns:a16="http://schemas.microsoft.com/office/drawing/2014/main" id="{9BBF98CB-8CF6-4E65-B844-FEBC1C2E9E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93991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PA-椭圆 164">
            <a:extLst>
              <a:ext uri="{FF2B5EF4-FFF2-40B4-BE49-F238E27FC236}">
                <a16:creationId xmlns:a16="http://schemas.microsoft.com/office/drawing/2014/main" id="{3BE8DF3A-8B02-421A-A4D5-C37FD1E539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70683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PA-椭圆 165">
            <a:extLst>
              <a:ext uri="{FF2B5EF4-FFF2-40B4-BE49-F238E27FC236}">
                <a16:creationId xmlns:a16="http://schemas.microsoft.com/office/drawing/2014/main" id="{277D997F-6B36-4541-981D-5E8B574E225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97251" y="3647849"/>
            <a:ext cx="63853" cy="63853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PA-组合 47">
            <a:extLst>
              <a:ext uri="{FF2B5EF4-FFF2-40B4-BE49-F238E27FC236}">
                <a16:creationId xmlns:a16="http://schemas.microsoft.com/office/drawing/2014/main" id="{B184626C-BB54-4CE8-8022-105C9168E27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91440" y="6371765"/>
            <a:ext cx="314858" cy="314858"/>
            <a:chOff x="2469889" y="2623833"/>
            <a:chExt cx="590400" cy="590400"/>
          </a:xfrm>
        </p:grpSpPr>
        <p:sp>
          <p:nvSpPr>
            <p:cNvPr id="49" name="PA-圆角矩形 48">
              <a:extLst>
                <a:ext uri="{FF2B5EF4-FFF2-40B4-BE49-F238E27FC236}">
                  <a16:creationId xmlns:a16="http://schemas.microsoft.com/office/drawing/2014/main" id="{ED0EA536-DD89-49B7-AE41-9F66422443C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469889" y="2623833"/>
              <a:ext cx="590400" cy="590400"/>
            </a:xfrm>
            <a:prstGeom prst="roundRect">
              <a:avLst>
                <a:gd name="adj" fmla="val 17216"/>
              </a:avLst>
            </a:prstGeom>
            <a:solidFill>
              <a:schemeClr val="bg1"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pic>
          <p:nvPicPr>
            <p:cNvPr id="50" name="PA-Graphic 49">
              <a:extLst>
                <a:ext uri="{FF2B5EF4-FFF2-40B4-BE49-F238E27FC236}">
                  <a16:creationId xmlns:a16="http://schemas.microsoft.com/office/drawing/2014/main" id="{95868B91-4947-4EB0-9E86-D8FF362FD74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642307" y="2782520"/>
              <a:ext cx="253083" cy="267725"/>
            </a:xfrm>
            <a:prstGeom prst="rect">
              <a:avLst/>
            </a:prstGeom>
          </p:spPr>
        </p:pic>
      </p:grpSp>
      <p:sp>
        <p:nvSpPr>
          <p:cNvPr id="108" name="PA-圆角矩形 107">
            <a:extLst>
              <a:ext uri="{FF2B5EF4-FFF2-40B4-BE49-F238E27FC236}">
                <a16:creationId xmlns:a16="http://schemas.microsoft.com/office/drawing/2014/main" id="{CC8F5692-13D5-4876-A25C-7D1BC78493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2354" y="6374685"/>
            <a:ext cx="314858" cy="314858"/>
          </a:xfrm>
          <a:prstGeom prst="roundRect">
            <a:avLst>
              <a:gd name="adj" fmla="val 17216"/>
            </a:avLst>
          </a:prstGeom>
          <a:solidFill>
            <a:srgbClr val="026E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109" name="PA-Graphic 108">
            <a:extLst>
              <a:ext uri="{FF2B5EF4-FFF2-40B4-BE49-F238E27FC236}">
                <a16:creationId xmlns:a16="http://schemas.microsoft.com/office/drawing/2014/main" id="{F02981F8-024D-4618-A68F-91EAFD7F785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4304" y="6459312"/>
            <a:ext cx="134968" cy="142777"/>
          </a:xfrm>
          <a:prstGeom prst="rect">
            <a:avLst/>
          </a:prstGeom>
        </p:spPr>
      </p:pic>
      <p:sp>
        <p:nvSpPr>
          <p:cNvPr id="51" name="PA-圆角矩形 50">
            <a:extLst>
              <a:ext uri="{FF2B5EF4-FFF2-40B4-BE49-F238E27FC236}">
                <a16:creationId xmlns:a16="http://schemas.microsoft.com/office/drawing/2014/main" id="{EAF7F99D-41F8-48BB-B5C7-6230038E497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8335" y="6640648"/>
            <a:ext cx="121128" cy="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00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0" nodeType="withEffect" p14:presetBounceEnd="40000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 p14:bounceEnd="40000">
                                          <p:cBhvr>
                                            <p:cTn id="2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0" nodeType="withEffect" p14:presetBounceEnd="40000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 p14:bounceEnd="40000">
                                          <p:cBhvr>
                                            <p:cTn id="2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0" nodeType="withEffect" p14:presetBounceEnd="40000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 p14:bounceEnd="40000">
                                          <p:cBhvr>
                                            <p:cTn id="2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1" nodeType="withEffect" p14:presetBounceEnd="40000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 p14:bounceEnd="40000">
                                          <p:cBhvr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1" nodeType="withEffect" p14:presetBounceEnd="40000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 p14:bounceEnd="40000">
                                          <p:cBhvr>
                                            <p:cTn id="3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1" nodeType="withEffect" p14:presetBounceEnd="40000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 p14:bounceEnd="40000">
                                          <p:cBhvr>
                                            <p:cTn id="33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4" nodeType="withEffect" p14:presetBounceEnd="40000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 p14:bounceEnd="40000">
                                          <p:cBhvr>
                                            <p:cTn id="3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4" nodeType="withEffect" p14:presetBounceEnd="40000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 p14:bounceEnd="40000">
                                          <p:cBhvr>
                                            <p:cTn id="3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48571" fill="hold" grpId="4" nodeType="withEffect" p14:presetBounceEnd="40000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 p14:bounceEnd="40000">
                                          <p:cBhvr>
                                            <p:cTn id="3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48571" fill="hold" grpId="5" nodeType="withEffect" p14:presetBounceEnd="40000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 p14:bounceEnd="40000">
                                          <p:cBhvr>
                                            <p:cTn id="4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48571" fill="hold" grpId="5" nodeType="withEffect" p14:presetBounceEnd="40000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 p14:bounceEnd="40000">
                                          <p:cBhvr>
                                            <p:cTn id="4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48571" fill="hold" grpId="5" nodeType="withEffect" p14:presetBounceEnd="40000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 p14:bounceEnd="40000">
                                          <p:cBhvr>
                                            <p:cTn id="4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2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6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11022E-16 L 1.66667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26667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1.48148E-6 L 0 0.0618 " pathEditMode="relative" rAng="0" ptsTypes="AA">
                                          <p:cBhvr>
                                            <p:cTn id="9" dur="750" spd="-1000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48571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Motion origin="layout" path="M -3.75E-6 -4.07407E-6 L 0.00013 0.02847 " pathEditMode="relative" rAng="0" ptsTypes="AA">
                                          <p:cBhvr>
                                            <p:cTn id="2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48571" fill="hold" grpId="0" nodeType="withEffect">
                                      <p:stCondLst>
                                        <p:cond delay="260"/>
                                      </p:stCondLst>
                                      <p:childTnLst>
                                        <p:animMotion origin="layout" path="M 4.16667E-7 -2.59259E-6 L 4.16667E-7 0.02801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48571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Motion origin="layout" path="M 4.79167E-6 -2.59259E-6 L 0.00013 0.02847 " pathEditMode="relative" rAng="0" ptsTypes="AA">
                                          <p:cBhvr>
                                            <p:cTn id="27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48571" fill="hold" grpId="1" nodeType="withEffect">
                                      <p:stCondLst>
                                        <p:cond delay="460"/>
                                      </p:stCondLst>
                                      <p:childTnLst>
                                        <p:animMotion origin="layout" path="M 0.00013 0.02847 L -4.16667E-6 -2.59259E-6 " pathEditMode="relative" rAng="0" ptsTypes="AA">
                                          <p:cBhvr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48571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Motion origin="layout" path="M 4.16667E-7 0.02801 L 4.16667E-7 -2.59259E-6 " pathEditMode="relative" rAng="0" ptsTypes="AA">
                                          <p:cBhvr>
                                            <p:cTn id="3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48571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Motion origin="layout" path="M 0.00013 0.02847 L 4.79167E-6 -2.59259E-6 " pathEditMode="relative" rAng="0" ptsTypes="AA">
                                          <p:cBhvr>
                                            <p:cTn id="33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14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48571" fill="hold" grpId="4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Motion origin="layout" path="M -3.75E-6 -4.07407E-6 L 0.00013 0.02847 " pathEditMode="relative" ptsTypes="">
                                          <p:cBhvr>
                                            <p:cTn id="3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48571" fill="hold" grpId="4" nodeType="withEffect">
                                      <p:stCondLst>
                                        <p:cond delay="860"/>
                                      </p:stCondLst>
                                      <p:childTnLst>
                                        <p:animMotion origin="layout" path="M 4.16667E-7 -2.59259E-6 L 4.16667E-7 0.02801 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48571" fill="hold" grpId="4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Motion origin="layout" path="M 4.79167E-6 -2.59259E-6 L 0.00013 0.02847 " pathEditMode="relative" ptsTypes="">
                                          <p:cBhvr>
                                            <p:cTn id="3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48571" fill="hold" grpId="5" nodeType="withEffect">
                                      <p:stCondLst>
                                        <p:cond delay="1060"/>
                                      </p:stCondLst>
                                      <p:childTnLst>
                                        <p:animMotion origin="layout" path="M 0.00013 0.02847 L -4.16667E-6 -2.59259E-6 " pathEditMode="relative" ptsTypes="">
                                          <p:cBhvr>
                                            <p:cTn id="41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48571" fill="hold" grpId="5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Motion origin="layout" path="M 4.16667E-7 0.02801 L 4.16667E-7 -2.59259E-6 " pathEditMode="relative" ptsTypes="">
                                          <p:cBhvr>
                                            <p:cTn id="4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48571" fill="hold" grpId="5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Motion origin="layout" path="M 0.00013 0.02847 L 4.79167E-6 -2.59259E-6 " pathEditMode="relative" ptsTypes="">
                                          <p:cBhvr>
                                            <p:cTn id="45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5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25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2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 -0.00093 L 0 -0.02546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20000" decel="8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2.96296E-6 L -4.16667E-6 0.03496 " pathEditMode="relative" rAng="0" ptsTypes="AA">
                                          <p:cBhvr>
                                            <p:cTn id="64" dur="1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11022E-16 L 1.66667E-6 0.00463 " pathEditMode="relative" rAng="0" ptsTypes="AA">
                                          <p:cBhvr>
                                            <p:cTn id="68" dur="75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25000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81481E-6 L 1.45833E-6 0.00926 " pathEditMode="relative" rAng="0" ptsTypes="AA">
                                          <p:cBhvr>
                                            <p:cTn id="72" dur="750" spd="-100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 animBg="1"/>
          <p:bldP spid="164" grpId="1" animBg="1"/>
          <p:bldP spid="164" grpId="2" animBg="1"/>
          <p:bldP spid="164" grpId="3" animBg="1"/>
          <p:bldP spid="164" grpId="4" animBg="1" autoUpdateAnimBg="0"/>
          <p:bldP spid="164" grpId="5" animBg="1" autoUpdateAnimBg="0"/>
          <p:bldP spid="165" grpId="0" animBg="1"/>
          <p:bldP spid="165" grpId="1" animBg="1"/>
          <p:bldP spid="165" grpId="2" animBg="1"/>
          <p:bldP spid="165" grpId="3" animBg="1"/>
          <p:bldP spid="165" grpId="4" animBg="1" autoUpdateAnimBg="0"/>
          <p:bldP spid="165" grpId="5" animBg="1" autoUpdateAnimBg="0"/>
          <p:bldP spid="166" grpId="0" animBg="1"/>
          <p:bldP spid="166" grpId="1" animBg="1"/>
          <p:bldP spid="166" grpId="2" animBg="1"/>
          <p:bldP spid="166" grpId="3" animBg="1"/>
          <p:bldP spid="166" grpId="4" animBg="1" autoUpdateAnimBg="0"/>
          <p:bldP spid="166" grpId="5" animBg="1" autoUpdateAnimBg="0"/>
          <p:bldP spid="108" grpId="0" animBg="1"/>
          <p:bldP spid="51" grpId="0" animBg="1"/>
          <p:bldP spid="51" grpId="1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 descr="图片包含 游戏机, 鱼&#10;&#10;描述已自动生成">
            <a:extLst>
              <a:ext uri="{FF2B5EF4-FFF2-40B4-BE49-F238E27FC236}">
                <a16:creationId xmlns:a16="http://schemas.microsoft.com/office/drawing/2014/main" id="{C2B67BD8-08F9-47AD-84B3-AEB75B9218E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5" y="76168"/>
            <a:ext cx="12007595" cy="6116985"/>
          </a:xfrm>
          <a:prstGeom prst="rect">
            <a:avLst/>
          </a:prstGeom>
        </p:spPr>
      </p:pic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33973B7F-1791-4AC3-B778-2B85E09EB19D}"/>
              </a:ext>
            </a:extLst>
          </p:cNvPr>
          <p:cNvSpPr/>
          <p:nvPr/>
        </p:nvSpPr>
        <p:spPr>
          <a:xfrm>
            <a:off x="99046" y="73153"/>
            <a:ext cx="11993895" cy="6120000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FA3EAEB-915E-42A1-B5A8-A739A13ACCEE}"/>
              </a:ext>
            </a:extLst>
          </p:cNvPr>
          <p:cNvGrpSpPr/>
          <p:nvPr/>
        </p:nvGrpSpPr>
        <p:grpSpPr>
          <a:xfrm>
            <a:off x="85344" y="73153"/>
            <a:ext cx="12021312" cy="6120000"/>
            <a:chOff x="85344" y="73153"/>
            <a:chExt cx="12021312" cy="6120000"/>
          </a:xfrm>
        </p:grpSpPr>
        <p:pic>
          <p:nvPicPr>
            <p:cNvPr id="42" name="图片 41" descr="图片包含 游戏机, 鱼&#10;&#10;描述已自动生成">
              <a:extLst>
                <a:ext uri="{FF2B5EF4-FFF2-40B4-BE49-F238E27FC236}">
                  <a16:creationId xmlns:a16="http://schemas.microsoft.com/office/drawing/2014/main" id="{9C8D48AA-26A5-4574-ABDA-25EDA124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BEBA8EAE-BF5A-486C-A8C5-ECC9F3942E4B}">
                  <a14:imgProps xmlns:a14="http://schemas.microsoft.com/office/drawing/2010/main">
                    <a14:imgLayer r:embed="rId67">
                      <a14:imgEffect>
                        <a14:artisticBlur radius="5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4" y="76168"/>
              <a:ext cx="12021312" cy="6116985"/>
            </a:xfrm>
            <a:prstGeom prst="rect">
              <a:avLst/>
            </a:prstGeom>
          </p:spPr>
        </p:pic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1B8FE36C-D41B-4CB2-A7A0-89AE3B07AF65}"/>
                </a:ext>
              </a:extLst>
            </p:cNvPr>
            <p:cNvSpPr/>
            <p:nvPr/>
          </p:nvSpPr>
          <p:spPr>
            <a:xfrm>
              <a:off x="99060" y="73153"/>
              <a:ext cx="11993880" cy="6120000"/>
            </a:xfrm>
            <a:prstGeom prst="roundRect">
              <a:avLst>
                <a:gd name="adj" fmla="val 207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4363710-EE8B-45E8-AACB-B33365458237}"/>
                </a:ext>
              </a:extLst>
            </p:cNvPr>
            <p:cNvSpPr/>
            <p:nvPr/>
          </p:nvSpPr>
          <p:spPr>
            <a:xfrm>
              <a:off x="2578009" y="73153"/>
              <a:ext cx="9514931" cy="6120000"/>
            </a:xfrm>
            <a:prstGeom prst="roundRect">
              <a:avLst>
                <a:gd name="adj" fmla="val 24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pic>
        <p:nvPicPr>
          <p:cNvPr id="76" name="图形 75">
            <a:extLst>
              <a:ext uri="{FF2B5EF4-FFF2-40B4-BE49-F238E27FC236}">
                <a16:creationId xmlns:a16="http://schemas.microsoft.com/office/drawing/2014/main" id="{7F629C10-D5B1-4ECA-BAD7-64BAE1986EE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1799343" y="247376"/>
            <a:ext cx="108021" cy="10802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323EB35-D29D-4959-B57C-851731478FF6}"/>
              </a:ext>
            </a:extLst>
          </p:cNvPr>
          <p:cNvSpPr txBox="1"/>
          <p:nvPr/>
        </p:nvSpPr>
        <p:spPr>
          <a:xfrm>
            <a:off x="315704" y="27521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设置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7EF4DD4-ADA1-43B6-85A3-B4B8A76E2D54}"/>
              </a:ext>
            </a:extLst>
          </p:cNvPr>
          <p:cNvGrpSpPr/>
          <p:nvPr/>
        </p:nvGrpSpPr>
        <p:grpSpPr>
          <a:xfrm>
            <a:off x="430397" y="1209242"/>
            <a:ext cx="894962" cy="338554"/>
            <a:chOff x="467989" y="1260042"/>
            <a:chExt cx="894962" cy="338554"/>
          </a:xfrm>
        </p:grpSpPr>
        <p:sp>
          <p:nvSpPr>
            <p:cNvPr id="47" name="文本框 46">
              <a:hlinkClick r:id="rId70" action="ppaction://hlinksldjump"/>
              <a:extLst>
                <a:ext uri="{FF2B5EF4-FFF2-40B4-BE49-F238E27FC236}">
                  <a16:creationId xmlns:a16="http://schemas.microsoft.com/office/drawing/2014/main" id="{99CB7803-4F71-41C0-B38B-704949BC4F14}"/>
                </a:ext>
              </a:extLst>
            </p:cNvPr>
            <p:cNvSpPr txBox="1"/>
            <p:nvPr/>
          </p:nvSpPr>
          <p:spPr>
            <a:xfrm>
              <a:off x="601204" y="126004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显示和声音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屏幕和扬声器</a:t>
              </a:r>
            </a:p>
          </p:txBody>
        </p:sp>
        <p:pic>
          <p:nvPicPr>
            <p:cNvPr id="48" name="图形 47">
              <a:hlinkClick r:id="rId70" action="ppaction://hlinksldjump"/>
              <a:extLst>
                <a:ext uri="{FF2B5EF4-FFF2-40B4-BE49-F238E27FC236}">
                  <a16:creationId xmlns:a16="http://schemas.microsoft.com/office/drawing/2014/main" id="{896BC14F-0D8A-4FE5-892E-50508F67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467989" y="1377262"/>
              <a:ext cx="140009" cy="105007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DAFEBD-AA1D-4F40-B20D-5409F6BC3413}"/>
              </a:ext>
            </a:extLst>
          </p:cNvPr>
          <p:cNvGrpSpPr/>
          <p:nvPr/>
        </p:nvGrpSpPr>
        <p:grpSpPr>
          <a:xfrm>
            <a:off x="459417" y="1691645"/>
            <a:ext cx="917238" cy="338554"/>
            <a:chOff x="497009" y="1742445"/>
            <a:chExt cx="917238" cy="338554"/>
          </a:xfrm>
        </p:grpSpPr>
        <p:sp>
          <p:nvSpPr>
            <p:cNvPr id="50" name="文本框 49">
              <a:hlinkClick r:id="rId73" action="ppaction://hlinksldjump"/>
              <a:extLst>
                <a:ext uri="{FF2B5EF4-FFF2-40B4-BE49-F238E27FC236}">
                  <a16:creationId xmlns:a16="http://schemas.microsoft.com/office/drawing/2014/main" id="{FF844E4C-D007-4552-B4DD-3AA6A74E5C03}"/>
                </a:ext>
              </a:extLst>
            </p:cNvPr>
            <p:cNvSpPr txBox="1"/>
            <p:nvPr/>
          </p:nvSpPr>
          <p:spPr>
            <a:xfrm>
              <a:off x="601204" y="1742445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电源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电源计划和电池</a:t>
              </a:r>
            </a:p>
          </p:txBody>
        </p:sp>
        <p:pic>
          <p:nvPicPr>
            <p:cNvPr id="51" name="图形 50">
              <a:hlinkClick r:id="rId73" action="ppaction://hlinksldjump"/>
              <a:extLst>
                <a:ext uri="{FF2B5EF4-FFF2-40B4-BE49-F238E27FC236}">
                  <a16:creationId xmlns:a16="http://schemas.microsoft.com/office/drawing/2014/main" id="{1A583248-9CAF-4332-902C-1E9962A92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497009" y="1852435"/>
              <a:ext cx="83250" cy="133200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29BEC43-3401-450D-8D39-51C0AD45511D}"/>
              </a:ext>
            </a:extLst>
          </p:cNvPr>
          <p:cNvGrpSpPr/>
          <p:nvPr/>
        </p:nvGrpSpPr>
        <p:grpSpPr>
          <a:xfrm>
            <a:off x="437193" y="2174048"/>
            <a:ext cx="849694" cy="338554"/>
            <a:chOff x="474785" y="2224848"/>
            <a:chExt cx="849694" cy="338554"/>
          </a:xfrm>
        </p:grpSpPr>
        <p:sp>
          <p:nvSpPr>
            <p:cNvPr id="53" name="文本框 52">
              <a:hlinkClick r:id="rId76" action="ppaction://hlinksldjump"/>
              <a:extLst>
                <a:ext uri="{FF2B5EF4-FFF2-40B4-BE49-F238E27FC236}">
                  <a16:creationId xmlns:a16="http://schemas.microsoft.com/office/drawing/2014/main" id="{E2F27C4F-D886-4FB7-A337-3659D5988E15}"/>
                </a:ext>
              </a:extLst>
            </p:cNvPr>
            <p:cNvSpPr txBox="1"/>
            <p:nvPr/>
          </p:nvSpPr>
          <p:spPr>
            <a:xfrm>
              <a:off x="601204" y="2224848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存储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存储空间清理</a:t>
              </a:r>
            </a:p>
          </p:txBody>
        </p:sp>
        <p:pic>
          <p:nvPicPr>
            <p:cNvPr id="54" name="图形 53">
              <a:hlinkClick r:id="rId76" action="ppaction://hlinksldjump"/>
              <a:extLst>
                <a:ext uri="{FF2B5EF4-FFF2-40B4-BE49-F238E27FC236}">
                  <a16:creationId xmlns:a16="http://schemas.microsoft.com/office/drawing/2014/main" id="{9B50FC9D-B047-47B1-AF00-4AB49FE3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474785" y="2377042"/>
              <a:ext cx="133212" cy="49954"/>
            </a:xfrm>
            <a:prstGeom prst="rect">
              <a:avLst/>
            </a:prstGeom>
          </p:spPr>
        </p:pic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946AE37-05E9-4CB2-923C-1B6E71373F67}"/>
              </a:ext>
            </a:extLst>
          </p:cNvPr>
          <p:cNvGrpSpPr/>
          <p:nvPr/>
        </p:nvGrpSpPr>
        <p:grpSpPr>
          <a:xfrm>
            <a:off x="440130" y="2667828"/>
            <a:ext cx="1026293" cy="338554"/>
            <a:chOff x="477722" y="2718628"/>
            <a:chExt cx="1026293" cy="338554"/>
          </a:xfrm>
        </p:grpSpPr>
        <p:sp>
          <p:nvSpPr>
            <p:cNvPr id="56" name="文本框 55">
              <a:hlinkClick r:id="rId79" action="ppaction://hlinksldjump"/>
              <a:extLst>
                <a:ext uri="{FF2B5EF4-FFF2-40B4-BE49-F238E27FC236}">
                  <a16:creationId xmlns:a16="http://schemas.microsoft.com/office/drawing/2014/main" id="{A47D40C3-4D13-47D3-8A45-5DBC34A9989E}"/>
                </a:ext>
              </a:extLst>
            </p:cNvPr>
            <p:cNvSpPr txBox="1"/>
            <p:nvPr/>
          </p:nvSpPr>
          <p:spPr>
            <a:xfrm>
              <a:off x="601204" y="2718628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个性化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壁纸、字体和主题</a:t>
              </a:r>
            </a:p>
          </p:txBody>
        </p:sp>
        <p:pic>
          <p:nvPicPr>
            <p:cNvPr id="57" name="图形 56">
              <a:hlinkClick r:id="rId79" action="ppaction://hlinksldjump"/>
              <a:extLst>
                <a:ext uri="{FF2B5EF4-FFF2-40B4-BE49-F238E27FC236}">
                  <a16:creationId xmlns:a16="http://schemas.microsoft.com/office/drawing/2014/main" id="{403F45BB-B546-40A1-83E4-B4EED38BE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77722" y="2819960"/>
              <a:ext cx="120542" cy="120895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E092205-3B03-40E7-B6A7-23D2B5CBD3BF}"/>
              </a:ext>
            </a:extLst>
          </p:cNvPr>
          <p:cNvGrpSpPr/>
          <p:nvPr/>
        </p:nvGrpSpPr>
        <p:grpSpPr>
          <a:xfrm>
            <a:off x="445992" y="3159746"/>
            <a:ext cx="1203306" cy="338554"/>
            <a:chOff x="483584" y="3210546"/>
            <a:chExt cx="1203306" cy="338554"/>
          </a:xfrm>
        </p:grpSpPr>
        <p:sp>
          <p:nvSpPr>
            <p:cNvPr id="59" name="文本框 58">
              <a:hlinkClick r:id="rId82" action="ppaction://hlinksldjump"/>
              <a:extLst>
                <a:ext uri="{FF2B5EF4-FFF2-40B4-BE49-F238E27FC236}">
                  <a16:creationId xmlns:a16="http://schemas.microsoft.com/office/drawing/2014/main" id="{18BCD879-3AEC-42CC-9CA5-2EEF8542824D}"/>
                </a:ext>
              </a:extLst>
            </p:cNvPr>
            <p:cNvSpPr txBox="1"/>
            <p:nvPr/>
          </p:nvSpPr>
          <p:spPr>
            <a:xfrm>
              <a:off x="604542" y="321054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应用和人工智能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卸载、安装和系统功能</a:t>
              </a:r>
            </a:p>
          </p:txBody>
        </p:sp>
        <p:pic>
          <p:nvPicPr>
            <p:cNvPr id="60" name="图形 59">
              <a:hlinkClick r:id="rId82" action="ppaction://hlinksldjump"/>
              <a:extLst>
                <a:ext uri="{FF2B5EF4-FFF2-40B4-BE49-F238E27FC236}">
                  <a16:creationId xmlns:a16="http://schemas.microsoft.com/office/drawing/2014/main" id="{345A2BF0-3A3E-4BBA-89C7-A3C97B34D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483584" y="3331529"/>
              <a:ext cx="105007" cy="105007"/>
            </a:xfrm>
            <a:prstGeom prst="rect">
              <a:avLst/>
            </a:prstGeom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197482A-BB2A-4FE3-9698-498B539E7FAB}"/>
              </a:ext>
            </a:extLst>
          </p:cNvPr>
          <p:cNvGrpSpPr/>
          <p:nvPr/>
        </p:nvGrpSpPr>
        <p:grpSpPr>
          <a:xfrm>
            <a:off x="447897" y="3651664"/>
            <a:ext cx="1122854" cy="338554"/>
            <a:chOff x="485489" y="3702464"/>
            <a:chExt cx="1122854" cy="338554"/>
          </a:xfrm>
        </p:grpSpPr>
        <p:sp>
          <p:nvSpPr>
            <p:cNvPr id="62" name="文本框 61">
              <a:hlinkClick r:id="rId85" action="ppaction://hlinksldjump"/>
              <a:extLst>
                <a:ext uri="{FF2B5EF4-FFF2-40B4-BE49-F238E27FC236}">
                  <a16:creationId xmlns:a16="http://schemas.microsoft.com/office/drawing/2014/main" id="{1114D1B6-5465-4E92-8869-58BDD8DD64D0}"/>
                </a:ext>
              </a:extLst>
            </p:cNvPr>
            <p:cNvSpPr txBox="1"/>
            <p:nvPr/>
          </p:nvSpPr>
          <p:spPr>
            <a:xfrm>
              <a:off x="604542" y="3702464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用户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用户账户和系统安全</a:t>
              </a:r>
            </a:p>
          </p:txBody>
        </p:sp>
        <p:pic>
          <p:nvPicPr>
            <p:cNvPr id="63" name="图形 62">
              <a:hlinkClick r:id="rId85" action="ppaction://hlinksldjump"/>
              <a:extLst>
                <a:ext uri="{FF2B5EF4-FFF2-40B4-BE49-F238E27FC236}">
                  <a16:creationId xmlns:a16="http://schemas.microsoft.com/office/drawing/2014/main" id="{84CCDF0C-C4DC-4E21-AEEE-E3A680FA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485489" y="3816975"/>
              <a:ext cx="105783" cy="120894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3A4B2F9-3EF3-4A46-A18B-26B68B6D0DA8}"/>
              </a:ext>
            </a:extLst>
          </p:cNvPr>
          <p:cNvGrpSpPr/>
          <p:nvPr/>
        </p:nvGrpSpPr>
        <p:grpSpPr>
          <a:xfrm>
            <a:off x="442899" y="4143582"/>
            <a:ext cx="1113292" cy="338554"/>
            <a:chOff x="480491" y="4194382"/>
            <a:chExt cx="1113292" cy="338554"/>
          </a:xfrm>
        </p:grpSpPr>
        <p:sp>
          <p:nvSpPr>
            <p:cNvPr id="65" name="文本框 64">
              <a:hlinkClick r:id="rId88" action="ppaction://hlinksldjump"/>
              <a:extLst>
                <a:ext uri="{FF2B5EF4-FFF2-40B4-BE49-F238E27FC236}">
                  <a16:creationId xmlns:a16="http://schemas.microsoft.com/office/drawing/2014/main" id="{AE408413-4A29-4610-871D-16C5E5DB0042}"/>
                </a:ext>
              </a:extLst>
            </p:cNvPr>
            <p:cNvSpPr txBox="1"/>
            <p:nvPr/>
          </p:nvSpPr>
          <p:spPr>
            <a:xfrm>
              <a:off x="601204" y="419438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地区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地区、语言和输入法</a:t>
              </a:r>
            </a:p>
          </p:txBody>
        </p:sp>
        <p:pic>
          <p:nvPicPr>
            <p:cNvPr id="66" name="图形 65">
              <a:hlinkClick r:id="rId88" action="ppaction://hlinksldjump"/>
              <a:extLst>
                <a:ext uri="{FF2B5EF4-FFF2-40B4-BE49-F238E27FC236}">
                  <a16:creationId xmlns:a16="http://schemas.microsoft.com/office/drawing/2014/main" id="{7AC128BD-4A65-4EAA-916A-D6016C173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p:blipFill>
          <p:spPr>
            <a:xfrm>
              <a:off x="480491" y="4311257"/>
              <a:ext cx="113963" cy="113963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6910C56-6AC0-4DE3-821A-F03AE0B66053}"/>
              </a:ext>
            </a:extLst>
          </p:cNvPr>
          <p:cNvGrpSpPr/>
          <p:nvPr/>
        </p:nvGrpSpPr>
        <p:grpSpPr>
          <a:xfrm>
            <a:off x="441513" y="4635443"/>
            <a:ext cx="935142" cy="338554"/>
            <a:chOff x="479105" y="4686243"/>
            <a:chExt cx="935142" cy="338554"/>
          </a:xfrm>
        </p:grpSpPr>
        <p:sp>
          <p:nvSpPr>
            <p:cNvPr id="68" name="文本框 67">
              <a:hlinkClick r:id="rId91" action="ppaction://hlinksldjump"/>
              <a:extLst>
                <a:ext uri="{FF2B5EF4-FFF2-40B4-BE49-F238E27FC236}">
                  <a16:creationId xmlns:a16="http://schemas.microsoft.com/office/drawing/2014/main" id="{F726B5CB-1894-46FA-9F25-88019BA8EFFB}"/>
                </a:ext>
              </a:extLst>
            </p:cNvPr>
            <p:cNvSpPr txBox="1"/>
            <p:nvPr/>
          </p:nvSpPr>
          <p:spPr>
            <a:xfrm>
              <a:off x="601204" y="4686243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帮助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帮助与支持中心</a:t>
              </a:r>
            </a:p>
          </p:txBody>
        </p:sp>
        <p:pic>
          <p:nvPicPr>
            <p:cNvPr id="69" name="图形 68">
              <a:hlinkClick r:id="rId91" action="ppaction://hlinksldjump"/>
              <a:extLst>
                <a:ext uri="{FF2B5EF4-FFF2-40B4-BE49-F238E27FC236}">
                  <a16:creationId xmlns:a16="http://schemas.microsoft.com/office/drawing/2014/main" id="{B6B05B22-890B-42D1-AA2C-55842E48E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479105" y="4787994"/>
              <a:ext cx="113963" cy="113963"/>
            </a:xfrm>
            <a:prstGeom prst="rect">
              <a:avLst/>
            </a:prstGeom>
          </p:spPr>
        </p:pic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8466F22-0366-4EAE-B04D-3DACA76F1F5A}"/>
              </a:ext>
            </a:extLst>
          </p:cNvPr>
          <p:cNvGrpSpPr/>
          <p:nvPr/>
        </p:nvGrpSpPr>
        <p:grpSpPr>
          <a:xfrm>
            <a:off x="439602" y="5619861"/>
            <a:ext cx="1201549" cy="338554"/>
            <a:chOff x="477194" y="5670661"/>
            <a:chExt cx="1201549" cy="338554"/>
          </a:xfrm>
        </p:grpSpPr>
        <p:sp>
          <p:nvSpPr>
            <p:cNvPr id="71" name="文本框 70">
              <a:hlinkClick r:id="rId94" action="ppaction://hlinksldjump"/>
              <a:extLst>
                <a:ext uri="{FF2B5EF4-FFF2-40B4-BE49-F238E27FC236}">
                  <a16:creationId xmlns:a16="http://schemas.microsoft.com/office/drawing/2014/main" id="{C52A0B80-75FB-4958-ACED-81B9B92B1D0A}"/>
                </a:ext>
              </a:extLst>
            </p:cNvPr>
            <p:cNvSpPr txBox="1"/>
            <p:nvPr/>
          </p:nvSpPr>
          <p:spPr>
            <a:xfrm>
              <a:off x="601204" y="567066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关于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关于 </a:t>
              </a: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Litmus OS Pluto+</a:t>
              </a: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endParaRPr>
            </a:p>
          </p:txBody>
        </p:sp>
        <p:pic>
          <p:nvPicPr>
            <p:cNvPr id="72" name="图形 71">
              <a:hlinkClick r:id="rId94" action="ppaction://hlinksldjump"/>
              <a:extLst>
                <a:ext uri="{FF2B5EF4-FFF2-40B4-BE49-F238E27FC236}">
                  <a16:creationId xmlns:a16="http://schemas.microsoft.com/office/drawing/2014/main" id="{062E9EC6-8571-4A8E-B4AC-0AA45D001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p:blipFill>
          <p:spPr>
            <a:xfrm>
              <a:off x="477194" y="5777723"/>
              <a:ext cx="120542" cy="120542"/>
            </a:xfrm>
            <a:prstGeom prst="rect">
              <a:avLst/>
            </a:prstGeom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126E490-C1CC-4261-A3F2-0CC9AAB153FE}"/>
              </a:ext>
            </a:extLst>
          </p:cNvPr>
          <p:cNvGrpSpPr/>
          <p:nvPr/>
        </p:nvGrpSpPr>
        <p:grpSpPr>
          <a:xfrm>
            <a:off x="442899" y="5127652"/>
            <a:ext cx="664452" cy="338554"/>
            <a:chOff x="480491" y="5178452"/>
            <a:chExt cx="664452" cy="338554"/>
          </a:xfrm>
        </p:grpSpPr>
        <p:sp>
          <p:nvSpPr>
            <p:cNvPr id="74" name="文本框 73">
              <a:hlinkClick r:id="rId97" action="ppaction://hlinksldjump"/>
              <a:extLst>
                <a:ext uri="{FF2B5EF4-FFF2-40B4-BE49-F238E27FC236}">
                  <a16:creationId xmlns:a16="http://schemas.microsoft.com/office/drawing/2014/main" id="{579ABCB2-861C-44AF-9EB0-27C6584C1F27}"/>
                </a:ext>
              </a:extLst>
            </p:cNvPr>
            <p:cNvSpPr txBox="1"/>
            <p:nvPr/>
          </p:nvSpPr>
          <p:spPr>
            <a:xfrm>
              <a:off x="601204" y="5178452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更新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系统更新</a:t>
              </a:r>
            </a:p>
          </p:txBody>
        </p:sp>
        <p:pic>
          <p:nvPicPr>
            <p:cNvPr id="75" name="图形 74">
              <a:hlinkClick r:id="rId97" action="ppaction://hlinksldjump"/>
              <a:extLst>
                <a:ext uri="{FF2B5EF4-FFF2-40B4-BE49-F238E27FC236}">
                  <a16:creationId xmlns:a16="http://schemas.microsoft.com/office/drawing/2014/main" id="{732786E3-1A54-4584-A325-A75C5289E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480491" y="5289327"/>
              <a:ext cx="105007" cy="105007"/>
            </a:xfrm>
            <a:prstGeom prst="rect">
              <a:avLst/>
            </a:prstGeom>
          </p:spPr>
        </p:pic>
      </p:grp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E044AA-FAE8-4BCF-963B-5C61278BC605}"/>
              </a:ext>
            </a:extLst>
          </p:cNvPr>
          <p:cNvSpPr/>
          <p:nvPr/>
        </p:nvSpPr>
        <p:spPr>
          <a:xfrm>
            <a:off x="303693" y="661887"/>
            <a:ext cx="2055967" cy="458554"/>
          </a:xfrm>
          <a:prstGeom prst="roundRect">
            <a:avLst>
              <a:gd name="adj" fmla="val 16556"/>
            </a:avLst>
          </a:prstGeom>
          <a:solidFill>
            <a:schemeClr val="tx1">
              <a:lumMod val="50000"/>
              <a:lumOff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B2D3B00-4932-46BB-B8E8-A4F4FB258B16}"/>
              </a:ext>
            </a:extLst>
          </p:cNvPr>
          <p:cNvGrpSpPr/>
          <p:nvPr/>
        </p:nvGrpSpPr>
        <p:grpSpPr>
          <a:xfrm>
            <a:off x="437193" y="720501"/>
            <a:ext cx="841679" cy="338554"/>
            <a:chOff x="437948" y="922482"/>
            <a:chExt cx="841679" cy="338554"/>
          </a:xfrm>
        </p:grpSpPr>
        <p:sp>
          <p:nvSpPr>
            <p:cNvPr id="92" name="图形 29">
              <a:extLst>
                <a:ext uri="{FF2B5EF4-FFF2-40B4-BE49-F238E27FC236}">
                  <a16:creationId xmlns:a16="http://schemas.microsoft.com/office/drawing/2014/main" id="{E67208CB-4430-4CF4-A88C-2CA07971D4D2}"/>
                </a:ext>
              </a:extLst>
            </p:cNvPr>
            <p:cNvSpPr/>
            <p:nvPr/>
          </p:nvSpPr>
          <p:spPr>
            <a:xfrm>
              <a:off x="437948" y="1047228"/>
              <a:ext cx="126419" cy="89063"/>
            </a:xfrm>
            <a:custGeom>
              <a:avLst/>
              <a:gdLst>
                <a:gd name="connsiteX0" fmla="*/ 63210 w 126419"/>
                <a:gd name="connsiteY0" fmla="*/ 7917 h 89063"/>
                <a:gd name="connsiteX1" fmla="*/ 50005 w 126419"/>
                <a:gd name="connsiteY1" fmla="*/ 9246 h 89063"/>
                <a:gd name="connsiteX2" fmla="*/ 37357 w 126419"/>
                <a:gd name="connsiteY2" fmla="*/ 13143 h 89063"/>
                <a:gd name="connsiteX3" fmla="*/ 25667 w 126419"/>
                <a:gd name="connsiteY3" fmla="*/ 19421 h 89063"/>
                <a:gd name="connsiteX4" fmla="*/ 15400 w 126419"/>
                <a:gd name="connsiteY4" fmla="*/ 27894 h 89063"/>
                <a:gd name="connsiteX5" fmla="*/ 11195 w 126419"/>
                <a:gd name="connsiteY5" fmla="*/ 32811 h 89063"/>
                <a:gd name="connsiteX6" fmla="*/ 7236 w 126419"/>
                <a:gd name="connsiteY6" fmla="*/ 37852 h 89063"/>
                <a:gd name="connsiteX7" fmla="*/ 5814 w 126419"/>
                <a:gd name="connsiteY7" fmla="*/ 39151 h 89063"/>
                <a:gd name="connsiteX8" fmla="*/ 3958 w 126419"/>
                <a:gd name="connsiteY8" fmla="*/ 39584 h 89063"/>
                <a:gd name="connsiteX9" fmla="*/ 1144 w 126419"/>
                <a:gd name="connsiteY9" fmla="*/ 38439 h 89063"/>
                <a:gd name="connsiteX10" fmla="*/ 0 w 126419"/>
                <a:gd name="connsiteY10" fmla="*/ 35625 h 89063"/>
                <a:gd name="connsiteX11" fmla="*/ 680 w 126419"/>
                <a:gd name="connsiteY11" fmla="*/ 33399 h 89063"/>
                <a:gd name="connsiteX12" fmla="*/ 12524 w 126419"/>
                <a:gd name="connsiteY12" fmla="*/ 19421 h 89063"/>
                <a:gd name="connsiteX13" fmla="*/ 27708 w 126419"/>
                <a:gd name="connsiteY13" fmla="*/ 8906 h 89063"/>
                <a:gd name="connsiteX14" fmla="*/ 44995 w 126419"/>
                <a:gd name="connsiteY14" fmla="*/ 2288 h 89063"/>
                <a:gd name="connsiteX15" fmla="*/ 63210 w 126419"/>
                <a:gd name="connsiteY15" fmla="*/ 0 h 89063"/>
                <a:gd name="connsiteX16" fmla="*/ 81393 w 126419"/>
                <a:gd name="connsiteY16" fmla="*/ 2288 h 89063"/>
                <a:gd name="connsiteX17" fmla="*/ 98680 w 126419"/>
                <a:gd name="connsiteY17" fmla="*/ 8906 h 89063"/>
                <a:gd name="connsiteX18" fmla="*/ 113833 w 126419"/>
                <a:gd name="connsiteY18" fmla="*/ 19421 h 89063"/>
                <a:gd name="connsiteX19" fmla="*/ 125739 w 126419"/>
                <a:gd name="connsiteY19" fmla="*/ 33399 h 89063"/>
                <a:gd name="connsiteX20" fmla="*/ 126419 w 126419"/>
                <a:gd name="connsiteY20" fmla="*/ 35625 h 89063"/>
                <a:gd name="connsiteX21" fmla="*/ 125275 w 126419"/>
                <a:gd name="connsiteY21" fmla="*/ 38439 h 89063"/>
                <a:gd name="connsiteX22" fmla="*/ 122461 w 126419"/>
                <a:gd name="connsiteY22" fmla="*/ 39584 h 89063"/>
                <a:gd name="connsiteX23" fmla="*/ 120636 w 126419"/>
                <a:gd name="connsiteY23" fmla="*/ 39120 h 89063"/>
                <a:gd name="connsiteX24" fmla="*/ 119183 w 126419"/>
                <a:gd name="connsiteY24" fmla="*/ 37852 h 89063"/>
                <a:gd name="connsiteX25" fmla="*/ 117915 w 126419"/>
                <a:gd name="connsiteY25" fmla="*/ 36089 h 89063"/>
                <a:gd name="connsiteX26" fmla="*/ 116647 w 126419"/>
                <a:gd name="connsiteY26" fmla="*/ 34326 h 89063"/>
                <a:gd name="connsiteX27" fmla="*/ 113926 w 126419"/>
                <a:gd name="connsiteY27" fmla="*/ 31017 h 89063"/>
                <a:gd name="connsiteX28" fmla="*/ 111019 w 126419"/>
                <a:gd name="connsiteY28" fmla="*/ 27894 h 89063"/>
                <a:gd name="connsiteX29" fmla="*/ 100721 w 126419"/>
                <a:gd name="connsiteY29" fmla="*/ 19421 h 89063"/>
                <a:gd name="connsiteX30" fmla="*/ 89093 w 126419"/>
                <a:gd name="connsiteY30" fmla="*/ 13143 h 89063"/>
                <a:gd name="connsiteX31" fmla="*/ 76445 w 126419"/>
                <a:gd name="connsiteY31" fmla="*/ 9246 h 89063"/>
                <a:gd name="connsiteX32" fmla="*/ 63210 w 126419"/>
                <a:gd name="connsiteY32" fmla="*/ 7917 h 89063"/>
                <a:gd name="connsiteX33" fmla="*/ 63210 w 126419"/>
                <a:gd name="connsiteY33" fmla="*/ 31667 h 89063"/>
                <a:gd name="connsiteX34" fmla="*/ 54118 w 126419"/>
                <a:gd name="connsiteY34" fmla="*/ 32656 h 89063"/>
                <a:gd name="connsiteX35" fmla="*/ 45428 w 126419"/>
                <a:gd name="connsiteY35" fmla="*/ 35532 h 89063"/>
                <a:gd name="connsiteX36" fmla="*/ 37511 w 126419"/>
                <a:gd name="connsiteY36" fmla="*/ 40140 h 89063"/>
                <a:gd name="connsiteX37" fmla="*/ 30739 w 126419"/>
                <a:gd name="connsiteY37" fmla="*/ 46263 h 89063"/>
                <a:gd name="connsiteX38" fmla="*/ 28048 w 126419"/>
                <a:gd name="connsiteY38" fmla="*/ 49789 h 89063"/>
                <a:gd name="connsiteX39" fmla="*/ 25482 w 126419"/>
                <a:gd name="connsiteY39" fmla="*/ 53438 h 89063"/>
                <a:gd name="connsiteX40" fmla="*/ 24028 w 126419"/>
                <a:gd name="connsiteY40" fmla="*/ 54891 h 89063"/>
                <a:gd name="connsiteX41" fmla="*/ 22080 w 126419"/>
                <a:gd name="connsiteY41" fmla="*/ 55417 h 89063"/>
                <a:gd name="connsiteX42" fmla="*/ 19297 w 126419"/>
                <a:gd name="connsiteY42" fmla="*/ 54242 h 89063"/>
                <a:gd name="connsiteX43" fmla="*/ 18122 w 126419"/>
                <a:gd name="connsiteY43" fmla="*/ 51459 h 89063"/>
                <a:gd name="connsiteX44" fmla="*/ 18616 w 126419"/>
                <a:gd name="connsiteY44" fmla="*/ 49479 h 89063"/>
                <a:gd name="connsiteX45" fmla="*/ 26657 w 126419"/>
                <a:gd name="connsiteY45" fmla="*/ 38841 h 89063"/>
                <a:gd name="connsiteX46" fmla="*/ 37480 w 126419"/>
                <a:gd name="connsiteY46" fmla="*/ 30739 h 89063"/>
                <a:gd name="connsiteX47" fmla="*/ 50005 w 126419"/>
                <a:gd name="connsiteY47" fmla="*/ 25575 h 89063"/>
                <a:gd name="connsiteX48" fmla="*/ 63210 w 126419"/>
                <a:gd name="connsiteY48" fmla="*/ 23750 h 89063"/>
                <a:gd name="connsiteX49" fmla="*/ 76383 w 126419"/>
                <a:gd name="connsiteY49" fmla="*/ 25575 h 89063"/>
                <a:gd name="connsiteX50" fmla="*/ 88939 w 126419"/>
                <a:gd name="connsiteY50" fmla="*/ 30739 h 89063"/>
                <a:gd name="connsiteX51" fmla="*/ 99762 w 126419"/>
                <a:gd name="connsiteY51" fmla="*/ 38841 h 89063"/>
                <a:gd name="connsiteX52" fmla="*/ 107803 w 126419"/>
                <a:gd name="connsiteY52" fmla="*/ 49479 h 89063"/>
                <a:gd name="connsiteX53" fmla="*/ 108297 w 126419"/>
                <a:gd name="connsiteY53" fmla="*/ 51459 h 89063"/>
                <a:gd name="connsiteX54" fmla="*/ 107122 w 126419"/>
                <a:gd name="connsiteY54" fmla="*/ 54242 h 89063"/>
                <a:gd name="connsiteX55" fmla="*/ 104339 w 126419"/>
                <a:gd name="connsiteY55" fmla="*/ 55417 h 89063"/>
                <a:gd name="connsiteX56" fmla="*/ 102391 w 126419"/>
                <a:gd name="connsiteY56" fmla="*/ 54891 h 89063"/>
                <a:gd name="connsiteX57" fmla="*/ 100937 w 126419"/>
                <a:gd name="connsiteY57" fmla="*/ 53438 h 89063"/>
                <a:gd name="connsiteX58" fmla="*/ 98371 w 126419"/>
                <a:gd name="connsiteY58" fmla="*/ 49789 h 89063"/>
                <a:gd name="connsiteX59" fmla="*/ 95680 w 126419"/>
                <a:gd name="connsiteY59" fmla="*/ 46263 h 89063"/>
                <a:gd name="connsiteX60" fmla="*/ 88908 w 126419"/>
                <a:gd name="connsiteY60" fmla="*/ 40140 h 89063"/>
                <a:gd name="connsiteX61" fmla="*/ 80991 w 126419"/>
                <a:gd name="connsiteY61" fmla="*/ 35532 h 89063"/>
                <a:gd name="connsiteX62" fmla="*/ 72301 w 126419"/>
                <a:gd name="connsiteY62" fmla="*/ 32656 h 89063"/>
                <a:gd name="connsiteX63" fmla="*/ 63210 w 126419"/>
                <a:gd name="connsiteY63" fmla="*/ 31667 h 89063"/>
                <a:gd name="connsiteX64" fmla="*/ 63210 w 126419"/>
                <a:gd name="connsiteY64" fmla="*/ 55417 h 89063"/>
                <a:gd name="connsiteX65" fmla="*/ 56592 w 126419"/>
                <a:gd name="connsiteY65" fmla="*/ 56376 h 89063"/>
                <a:gd name="connsiteX66" fmla="*/ 50469 w 126419"/>
                <a:gd name="connsiteY66" fmla="*/ 59128 h 89063"/>
                <a:gd name="connsiteX67" fmla="*/ 47593 w 126419"/>
                <a:gd name="connsiteY67" fmla="*/ 61231 h 89063"/>
                <a:gd name="connsiteX68" fmla="*/ 45428 w 126419"/>
                <a:gd name="connsiteY68" fmla="*/ 63457 h 89063"/>
                <a:gd name="connsiteX69" fmla="*/ 43603 w 126419"/>
                <a:gd name="connsiteY69" fmla="*/ 65962 h 89063"/>
                <a:gd name="connsiteX70" fmla="*/ 41748 w 126419"/>
                <a:gd name="connsiteY70" fmla="*/ 68962 h 89063"/>
                <a:gd name="connsiteX71" fmla="*/ 40264 w 126419"/>
                <a:gd name="connsiteY71" fmla="*/ 70632 h 89063"/>
                <a:gd name="connsiteX72" fmla="*/ 38161 w 126419"/>
                <a:gd name="connsiteY72" fmla="*/ 71250 h 89063"/>
                <a:gd name="connsiteX73" fmla="*/ 35347 w 126419"/>
                <a:gd name="connsiteY73" fmla="*/ 70075 h 89063"/>
                <a:gd name="connsiteX74" fmla="*/ 34202 w 126419"/>
                <a:gd name="connsiteY74" fmla="*/ 67230 h 89063"/>
                <a:gd name="connsiteX75" fmla="*/ 34573 w 126419"/>
                <a:gd name="connsiteY75" fmla="*/ 65560 h 89063"/>
                <a:gd name="connsiteX76" fmla="*/ 39460 w 126419"/>
                <a:gd name="connsiteY76" fmla="*/ 58262 h 89063"/>
                <a:gd name="connsiteX77" fmla="*/ 46387 w 126419"/>
                <a:gd name="connsiteY77" fmla="*/ 52541 h 89063"/>
                <a:gd name="connsiteX78" fmla="*/ 54551 w 126419"/>
                <a:gd name="connsiteY78" fmla="*/ 48830 h 89063"/>
                <a:gd name="connsiteX79" fmla="*/ 63210 w 126419"/>
                <a:gd name="connsiteY79" fmla="*/ 47500 h 89063"/>
                <a:gd name="connsiteX80" fmla="*/ 71992 w 126419"/>
                <a:gd name="connsiteY80" fmla="*/ 48799 h 89063"/>
                <a:gd name="connsiteX81" fmla="*/ 80125 w 126419"/>
                <a:gd name="connsiteY81" fmla="*/ 52448 h 89063"/>
                <a:gd name="connsiteX82" fmla="*/ 86959 w 126419"/>
                <a:gd name="connsiteY82" fmla="*/ 58138 h 89063"/>
                <a:gd name="connsiteX83" fmla="*/ 91846 w 126419"/>
                <a:gd name="connsiteY83" fmla="*/ 65560 h 89063"/>
                <a:gd name="connsiteX84" fmla="*/ 92217 w 126419"/>
                <a:gd name="connsiteY84" fmla="*/ 67230 h 89063"/>
                <a:gd name="connsiteX85" fmla="*/ 91041 w 126419"/>
                <a:gd name="connsiteY85" fmla="*/ 70044 h 89063"/>
                <a:gd name="connsiteX86" fmla="*/ 88258 w 126419"/>
                <a:gd name="connsiteY86" fmla="*/ 71250 h 89063"/>
                <a:gd name="connsiteX87" fmla="*/ 86155 w 126419"/>
                <a:gd name="connsiteY87" fmla="*/ 70632 h 89063"/>
                <a:gd name="connsiteX88" fmla="*/ 84671 w 126419"/>
                <a:gd name="connsiteY88" fmla="*/ 68962 h 89063"/>
                <a:gd name="connsiteX89" fmla="*/ 82816 w 126419"/>
                <a:gd name="connsiteY89" fmla="*/ 65962 h 89063"/>
                <a:gd name="connsiteX90" fmla="*/ 80960 w 126419"/>
                <a:gd name="connsiteY90" fmla="*/ 63457 h 89063"/>
                <a:gd name="connsiteX91" fmla="*/ 78764 w 126419"/>
                <a:gd name="connsiteY91" fmla="*/ 61231 h 89063"/>
                <a:gd name="connsiteX92" fmla="*/ 75889 w 126419"/>
                <a:gd name="connsiteY92" fmla="*/ 59128 h 89063"/>
                <a:gd name="connsiteX93" fmla="*/ 69796 w 126419"/>
                <a:gd name="connsiteY93" fmla="*/ 56376 h 89063"/>
                <a:gd name="connsiteX94" fmla="*/ 63210 w 126419"/>
                <a:gd name="connsiteY94" fmla="*/ 55417 h 89063"/>
                <a:gd name="connsiteX95" fmla="*/ 53314 w 126419"/>
                <a:gd name="connsiteY95" fmla="*/ 79167 h 89063"/>
                <a:gd name="connsiteX96" fmla="*/ 54118 w 126419"/>
                <a:gd name="connsiteY96" fmla="*/ 75332 h 89063"/>
                <a:gd name="connsiteX97" fmla="*/ 56252 w 126419"/>
                <a:gd name="connsiteY97" fmla="*/ 72209 h 89063"/>
                <a:gd name="connsiteX98" fmla="*/ 59375 w 126419"/>
                <a:gd name="connsiteY98" fmla="*/ 70075 h 89063"/>
                <a:gd name="connsiteX99" fmla="*/ 63210 w 126419"/>
                <a:gd name="connsiteY99" fmla="*/ 69271 h 89063"/>
                <a:gd name="connsiteX100" fmla="*/ 67044 w 126419"/>
                <a:gd name="connsiteY100" fmla="*/ 70075 h 89063"/>
                <a:gd name="connsiteX101" fmla="*/ 70167 w 126419"/>
                <a:gd name="connsiteY101" fmla="*/ 72209 h 89063"/>
                <a:gd name="connsiteX102" fmla="*/ 72301 w 126419"/>
                <a:gd name="connsiteY102" fmla="*/ 75332 h 89063"/>
                <a:gd name="connsiteX103" fmla="*/ 73105 w 126419"/>
                <a:gd name="connsiteY103" fmla="*/ 79167 h 89063"/>
                <a:gd name="connsiteX104" fmla="*/ 72301 w 126419"/>
                <a:gd name="connsiteY104" fmla="*/ 83002 h 89063"/>
                <a:gd name="connsiteX105" fmla="*/ 70167 w 126419"/>
                <a:gd name="connsiteY105" fmla="*/ 86125 h 89063"/>
                <a:gd name="connsiteX106" fmla="*/ 67044 w 126419"/>
                <a:gd name="connsiteY106" fmla="*/ 88259 h 89063"/>
                <a:gd name="connsiteX107" fmla="*/ 63210 w 126419"/>
                <a:gd name="connsiteY107" fmla="*/ 89063 h 89063"/>
                <a:gd name="connsiteX108" fmla="*/ 59375 w 126419"/>
                <a:gd name="connsiteY108" fmla="*/ 88259 h 89063"/>
                <a:gd name="connsiteX109" fmla="*/ 56252 w 126419"/>
                <a:gd name="connsiteY109" fmla="*/ 86125 h 89063"/>
                <a:gd name="connsiteX110" fmla="*/ 54118 w 126419"/>
                <a:gd name="connsiteY110" fmla="*/ 83002 h 89063"/>
                <a:gd name="connsiteX111" fmla="*/ 53314 w 126419"/>
                <a:gd name="connsiteY111" fmla="*/ 79167 h 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419" h="89063">
                  <a:moveTo>
                    <a:pt x="63210" y="7917"/>
                  </a:moveTo>
                  <a:cubicBezTo>
                    <a:pt x="58756" y="7917"/>
                    <a:pt x="54355" y="8360"/>
                    <a:pt x="50005" y="9246"/>
                  </a:cubicBezTo>
                  <a:cubicBezTo>
                    <a:pt x="45655" y="10133"/>
                    <a:pt x="41439" y="11432"/>
                    <a:pt x="37357" y="13143"/>
                  </a:cubicBezTo>
                  <a:cubicBezTo>
                    <a:pt x="33275" y="14854"/>
                    <a:pt x="29378" y="16947"/>
                    <a:pt x="25667" y="19421"/>
                  </a:cubicBezTo>
                  <a:cubicBezTo>
                    <a:pt x="21956" y="21895"/>
                    <a:pt x="18534" y="24719"/>
                    <a:pt x="15400" y="27894"/>
                  </a:cubicBezTo>
                  <a:cubicBezTo>
                    <a:pt x="13833" y="29461"/>
                    <a:pt x="12432" y="31100"/>
                    <a:pt x="11195" y="32811"/>
                  </a:cubicBezTo>
                  <a:cubicBezTo>
                    <a:pt x="9958" y="34522"/>
                    <a:pt x="8638" y="36203"/>
                    <a:pt x="7236" y="37852"/>
                  </a:cubicBezTo>
                  <a:cubicBezTo>
                    <a:pt x="6742" y="38429"/>
                    <a:pt x="6267" y="38862"/>
                    <a:pt x="5814" y="39151"/>
                  </a:cubicBezTo>
                  <a:cubicBezTo>
                    <a:pt x="5360" y="39439"/>
                    <a:pt x="4742" y="39584"/>
                    <a:pt x="3958" y="39584"/>
                  </a:cubicBezTo>
                  <a:cubicBezTo>
                    <a:pt x="2845" y="39584"/>
                    <a:pt x="1907" y="39202"/>
                    <a:pt x="1144" y="38439"/>
                  </a:cubicBezTo>
                  <a:cubicBezTo>
                    <a:pt x="381" y="37676"/>
                    <a:pt x="0" y="36738"/>
                    <a:pt x="0" y="35625"/>
                  </a:cubicBezTo>
                  <a:cubicBezTo>
                    <a:pt x="0" y="34842"/>
                    <a:pt x="227" y="34100"/>
                    <a:pt x="680" y="33399"/>
                  </a:cubicBezTo>
                  <a:cubicBezTo>
                    <a:pt x="3938" y="28203"/>
                    <a:pt x="7886" y="23544"/>
                    <a:pt x="12524" y="19421"/>
                  </a:cubicBezTo>
                  <a:cubicBezTo>
                    <a:pt x="17163" y="15297"/>
                    <a:pt x="22224" y="11793"/>
                    <a:pt x="27708" y="8906"/>
                  </a:cubicBezTo>
                  <a:cubicBezTo>
                    <a:pt x="33192" y="6020"/>
                    <a:pt x="38954" y="3814"/>
                    <a:pt x="44995" y="2288"/>
                  </a:cubicBezTo>
                  <a:cubicBezTo>
                    <a:pt x="51036" y="763"/>
                    <a:pt x="57107" y="0"/>
                    <a:pt x="63210" y="0"/>
                  </a:cubicBezTo>
                  <a:cubicBezTo>
                    <a:pt x="69271" y="0"/>
                    <a:pt x="75332" y="763"/>
                    <a:pt x="81393" y="2288"/>
                  </a:cubicBezTo>
                  <a:cubicBezTo>
                    <a:pt x="87454" y="3814"/>
                    <a:pt x="93216" y="6020"/>
                    <a:pt x="98680" y="8906"/>
                  </a:cubicBezTo>
                  <a:cubicBezTo>
                    <a:pt x="104143" y="11793"/>
                    <a:pt x="109194" y="15297"/>
                    <a:pt x="113833" y="19421"/>
                  </a:cubicBezTo>
                  <a:cubicBezTo>
                    <a:pt x="118471" y="23544"/>
                    <a:pt x="122440" y="28203"/>
                    <a:pt x="125739" y="33399"/>
                  </a:cubicBezTo>
                  <a:cubicBezTo>
                    <a:pt x="126193" y="34100"/>
                    <a:pt x="126419" y="34842"/>
                    <a:pt x="126419" y="35625"/>
                  </a:cubicBezTo>
                  <a:cubicBezTo>
                    <a:pt x="126419" y="36738"/>
                    <a:pt x="126038" y="37676"/>
                    <a:pt x="125275" y="38439"/>
                  </a:cubicBezTo>
                  <a:cubicBezTo>
                    <a:pt x="124512" y="39202"/>
                    <a:pt x="123574" y="39584"/>
                    <a:pt x="122461" y="39584"/>
                  </a:cubicBezTo>
                  <a:cubicBezTo>
                    <a:pt x="121760" y="39584"/>
                    <a:pt x="121152" y="39429"/>
                    <a:pt x="120636" y="39120"/>
                  </a:cubicBezTo>
                  <a:cubicBezTo>
                    <a:pt x="120121" y="38810"/>
                    <a:pt x="119636" y="38388"/>
                    <a:pt x="119183" y="37852"/>
                  </a:cubicBezTo>
                  <a:cubicBezTo>
                    <a:pt x="118729" y="37274"/>
                    <a:pt x="118307" y="36687"/>
                    <a:pt x="117915" y="36089"/>
                  </a:cubicBezTo>
                  <a:cubicBezTo>
                    <a:pt x="117523" y="35491"/>
                    <a:pt x="117100" y="34904"/>
                    <a:pt x="116647" y="34326"/>
                  </a:cubicBezTo>
                  <a:cubicBezTo>
                    <a:pt x="115781" y="33172"/>
                    <a:pt x="114874" y="32069"/>
                    <a:pt x="113926" y="31017"/>
                  </a:cubicBezTo>
                  <a:cubicBezTo>
                    <a:pt x="112977" y="29966"/>
                    <a:pt x="112008" y="28925"/>
                    <a:pt x="111019" y="27894"/>
                  </a:cubicBezTo>
                  <a:cubicBezTo>
                    <a:pt x="107844" y="24719"/>
                    <a:pt x="104411" y="21895"/>
                    <a:pt x="100721" y="19421"/>
                  </a:cubicBezTo>
                  <a:cubicBezTo>
                    <a:pt x="97031" y="16947"/>
                    <a:pt x="93155" y="14854"/>
                    <a:pt x="89093" y="13143"/>
                  </a:cubicBezTo>
                  <a:cubicBezTo>
                    <a:pt x="85032" y="11432"/>
                    <a:pt x="80816" y="10133"/>
                    <a:pt x="76445" y="9246"/>
                  </a:cubicBezTo>
                  <a:cubicBezTo>
                    <a:pt x="72075" y="8360"/>
                    <a:pt x="67663" y="7917"/>
                    <a:pt x="63210" y="7917"/>
                  </a:cubicBezTo>
                  <a:close/>
                  <a:moveTo>
                    <a:pt x="63210" y="31667"/>
                  </a:moveTo>
                  <a:cubicBezTo>
                    <a:pt x="60158" y="31667"/>
                    <a:pt x="57128" y="31997"/>
                    <a:pt x="54118" y="32656"/>
                  </a:cubicBezTo>
                  <a:cubicBezTo>
                    <a:pt x="51108" y="33316"/>
                    <a:pt x="48211" y="34275"/>
                    <a:pt x="45428" y="35532"/>
                  </a:cubicBezTo>
                  <a:cubicBezTo>
                    <a:pt x="42645" y="36790"/>
                    <a:pt x="40006" y="38326"/>
                    <a:pt x="37511" y="40140"/>
                  </a:cubicBezTo>
                  <a:cubicBezTo>
                    <a:pt x="35017" y="41954"/>
                    <a:pt x="32759" y="43996"/>
                    <a:pt x="30739" y="46263"/>
                  </a:cubicBezTo>
                  <a:cubicBezTo>
                    <a:pt x="29749" y="47377"/>
                    <a:pt x="28852" y="48552"/>
                    <a:pt x="28048" y="49789"/>
                  </a:cubicBezTo>
                  <a:cubicBezTo>
                    <a:pt x="27244" y="51026"/>
                    <a:pt x="26389" y="52242"/>
                    <a:pt x="25482" y="53438"/>
                  </a:cubicBezTo>
                  <a:cubicBezTo>
                    <a:pt x="24987" y="54056"/>
                    <a:pt x="24502" y="54541"/>
                    <a:pt x="24028" y="54891"/>
                  </a:cubicBezTo>
                  <a:cubicBezTo>
                    <a:pt x="23554" y="55242"/>
                    <a:pt x="22905" y="55417"/>
                    <a:pt x="22080" y="55417"/>
                  </a:cubicBezTo>
                  <a:cubicBezTo>
                    <a:pt x="21008" y="55417"/>
                    <a:pt x="20080" y="55025"/>
                    <a:pt x="19297" y="54242"/>
                  </a:cubicBezTo>
                  <a:cubicBezTo>
                    <a:pt x="18513" y="53458"/>
                    <a:pt x="18122" y="52531"/>
                    <a:pt x="18122" y="51459"/>
                  </a:cubicBezTo>
                  <a:cubicBezTo>
                    <a:pt x="18122" y="50799"/>
                    <a:pt x="18287" y="50139"/>
                    <a:pt x="18616" y="49479"/>
                  </a:cubicBezTo>
                  <a:cubicBezTo>
                    <a:pt x="20719" y="45562"/>
                    <a:pt x="23400" y="42016"/>
                    <a:pt x="26657" y="38841"/>
                  </a:cubicBezTo>
                  <a:cubicBezTo>
                    <a:pt x="29914" y="35666"/>
                    <a:pt x="33522" y="32966"/>
                    <a:pt x="37480" y="30739"/>
                  </a:cubicBezTo>
                  <a:cubicBezTo>
                    <a:pt x="41439" y="28513"/>
                    <a:pt x="45614" y="26791"/>
                    <a:pt x="50005" y="25575"/>
                  </a:cubicBezTo>
                  <a:cubicBezTo>
                    <a:pt x="54396" y="24358"/>
                    <a:pt x="58798" y="23750"/>
                    <a:pt x="63210" y="23750"/>
                  </a:cubicBezTo>
                  <a:cubicBezTo>
                    <a:pt x="67580" y="23750"/>
                    <a:pt x="71971" y="24358"/>
                    <a:pt x="76383" y="25575"/>
                  </a:cubicBezTo>
                  <a:cubicBezTo>
                    <a:pt x="80795" y="26791"/>
                    <a:pt x="84980" y="28513"/>
                    <a:pt x="88939" y="30739"/>
                  </a:cubicBezTo>
                  <a:cubicBezTo>
                    <a:pt x="92897" y="32966"/>
                    <a:pt x="96505" y="35666"/>
                    <a:pt x="99762" y="38841"/>
                  </a:cubicBezTo>
                  <a:cubicBezTo>
                    <a:pt x="103019" y="42016"/>
                    <a:pt x="105700" y="45562"/>
                    <a:pt x="107803" y="49479"/>
                  </a:cubicBezTo>
                  <a:cubicBezTo>
                    <a:pt x="108132" y="50139"/>
                    <a:pt x="108297" y="50799"/>
                    <a:pt x="108297" y="51459"/>
                  </a:cubicBezTo>
                  <a:cubicBezTo>
                    <a:pt x="108297" y="52531"/>
                    <a:pt x="107906" y="53458"/>
                    <a:pt x="107122" y="54242"/>
                  </a:cubicBezTo>
                  <a:cubicBezTo>
                    <a:pt x="106339" y="55025"/>
                    <a:pt x="105411" y="55417"/>
                    <a:pt x="104339" y="55417"/>
                  </a:cubicBezTo>
                  <a:cubicBezTo>
                    <a:pt x="103514" y="55417"/>
                    <a:pt x="102865" y="55242"/>
                    <a:pt x="102391" y="54891"/>
                  </a:cubicBezTo>
                  <a:cubicBezTo>
                    <a:pt x="101917" y="54541"/>
                    <a:pt x="101432" y="54056"/>
                    <a:pt x="100937" y="53438"/>
                  </a:cubicBezTo>
                  <a:cubicBezTo>
                    <a:pt x="100030" y="52242"/>
                    <a:pt x="99175" y="51026"/>
                    <a:pt x="98371" y="49789"/>
                  </a:cubicBezTo>
                  <a:cubicBezTo>
                    <a:pt x="97567" y="48552"/>
                    <a:pt x="96670" y="47377"/>
                    <a:pt x="95680" y="46263"/>
                  </a:cubicBezTo>
                  <a:cubicBezTo>
                    <a:pt x="93660" y="43996"/>
                    <a:pt x="91402" y="41954"/>
                    <a:pt x="88908" y="40140"/>
                  </a:cubicBezTo>
                  <a:cubicBezTo>
                    <a:pt x="86413" y="38326"/>
                    <a:pt x="83774" y="36790"/>
                    <a:pt x="80991" y="35532"/>
                  </a:cubicBezTo>
                  <a:cubicBezTo>
                    <a:pt x="78208" y="34275"/>
                    <a:pt x="75311" y="33316"/>
                    <a:pt x="72301" y="32656"/>
                  </a:cubicBezTo>
                  <a:cubicBezTo>
                    <a:pt x="69291" y="31997"/>
                    <a:pt x="66261" y="31667"/>
                    <a:pt x="63210" y="31667"/>
                  </a:cubicBezTo>
                  <a:close/>
                  <a:moveTo>
                    <a:pt x="63210" y="55417"/>
                  </a:moveTo>
                  <a:cubicBezTo>
                    <a:pt x="60900" y="55417"/>
                    <a:pt x="58695" y="55736"/>
                    <a:pt x="56592" y="56376"/>
                  </a:cubicBezTo>
                  <a:cubicBezTo>
                    <a:pt x="54489" y="57015"/>
                    <a:pt x="52448" y="57932"/>
                    <a:pt x="50469" y="59128"/>
                  </a:cubicBezTo>
                  <a:cubicBezTo>
                    <a:pt x="49355" y="59829"/>
                    <a:pt x="48397" y="60530"/>
                    <a:pt x="47593" y="61231"/>
                  </a:cubicBezTo>
                  <a:cubicBezTo>
                    <a:pt x="46789" y="61932"/>
                    <a:pt x="46067" y="62674"/>
                    <a:pt x="45428" y="63457"/>
                  </a:cubicBezTo>
                  <a:cubicBezTo>
                    <a:pt x="44789" y="64241"/>
                    <a:pt x="44181" y="65076"/>
                    <a:pt x="43603" y="65962"/>
                  </a:cubicBezTo>
                  <a:cubicBezTo>
                    <a:pt x="43026" y="66849"/>
                    <a:pt x="42408" y="67849"/>
                    <a:pt x="41748" y="68962"/>
                  </a:cubicBezTo>
                  <a:cubicBezTo>
                    <a:pt x="41336" y="69663"/>
                    <a:pt x="40841" y="70220"/>
                    <a:pt x="40264" y="70632"/>
                  </a:cubicBezTo>
                  <a:cubicBezTo>
                    <a:pt x="39686" y="71044"/>
                    <a:pt x="38985" y="71250"/>
                    <a:pt x="38161" y="71250"/>
                  </a:cubicBezTo>
                  <a:cubicBezTo>
                    <a:pt x="37047" y="71250"/>
                    <a:pt x="36109" y="70859"/>
                    <a:pt x="35347" y="70075"/>
                  </a:cubicBezTo>
                  <a:cubicBezTo>
                    <a:pt x="34584" y="69292"/>
                    <a:pt x="34202" y="68343"/>
                    <a:pt x="34202" y="67230"/>
                  </a:cubicBezTo>
                  <a:cubicBezTo>
                    <a:pt x="34202" y="66694"/>
                    <a:pt x="34326" y="66138"/>
                    <a:pt x="34573" y="65560"/>
                  </a:cubicBezTo>
                  <a:cubicBezTo>
                    <a:pt x="35769" y="62921"/>
                    <a:pt x="37398" y="60489"/>
                    <a:pt x="39460" y="58262"/>
                  </a:cubicBezTo>
                  <a:cubicBezTo>
                    <a:pt x="41521" y="56035"/>
                    <a:pt x="43830" y="54128"/>
                    <a:pt x="46387" y="52541"/>
                  </a:cubicBezTo>
                  <a:cubicBezTo>
                    <a:pt x="48943" y="50954"/>
                    <a:pt x="51664" y="49717"/>
                    <a:pt x="54551" y="48830"/>
                  </a:cubicBezTo>
                  <a:cubicBezTo>
                    <a:pt x="57437" y="47943"/>
                    <a:pt x="60323" y="47500"/>
                    <a:pt x="63210" y="47500"/>
                  </a:cubicBezTo>
                  <a:cubicBezTo>
                    <a:pt x="66178" y="47500"/>
                    <a:pt x="69106" y="47933"/>
                    <a:pt x="71992" y="48799"/>
                  </a:cubicBezTo>
                  <a:cubicBezTo>
                    <a:pt x="74878" y="49665"/>
                    <a:pt x="77589" y="50881"/>
                    <a:pt x="80125" y="52448"/>
                  </a:cubicBezTo>
                  <a:cubicBezTo>
                    <a:pt x="82661" y="54015"/>
                    <a:pt x="84939" y="55912"/>
                    <a:pt x="86959" y="58138"/>
                  </a:cubicBezTo>
                  <a:cubicBezTo>
                    <a:pt x="88980" y="60365"/>
                    <a:pt x="90609" y="62839"/>
                    <a:pt x="91846" y="65560"/>
                  </a:cubicBezTo>
                  <a:cubicBezTo>
                    <a:pt x="92093" y="66138"/>
                    <a:pt x="92217" y="66694"/>
                    <a:pt x="92217" y="67230"/>
                  </a:cubicBezTo>
                  <a:cubicBezTo>
                    <a:pt x="92217" y="68302"/>
                    <a:pt x="91825" y="69240"/>
                    <a:pt x="91041" y="70044"/>
                  </a:cubicBezTo>
                  <a:cubicBezTo>
                    <a:pt x="90258" y="70848"/>
                    <a:pt x="89330" y="71250"/>
                    <a:pt x="88258" y="71250"/>
                  </a:cubicBezTo>
                  <a:cubicBezTo>
                    <a:pt x="87434" y="71250"/>
                    <a:pt x="86733" y="71044"/>
                    <a:pt x="86155" y="70632"/>
                  </a:cubicBezTo>
                  <a:cubicBezTo>
                    <a:pt x="85578" y="70220"/>
                    <a:pt x="85083" y="69663"/>
                    <a:pt x="84671" y="68962"/>
                  </a:cubicBezTo>
                  <a:cubicBezTo>
                    <a:pt x="84011" y="67849"/>
                    <a:pt x="83393" y="66849"/>
                    <a:pt x="82816" y="65962"/>
                  </a:cubicBezTo>
                  <a:cubicBezTo>
                    <a:pt x="82238" y="65076"/>
                    <a:pt x="81620" y="64241"/>
                    <a:pt x="80960" y="63457"/>
                  </a:cubicBezTo>
                  <a:cubicBezTo>
                    <a:pt x="80300" y="62674"/>
                    <a:pt x="79569" y="61932"/>
                    <a:pt x="78764" y="61231"/>
                  </a:cubicBezTo>
                  <a:cubicBezTo>
                    <a:pt x="77960" y="60530"/>
                    <a:pt x="77002" y="59829"/>
                    <a:pt x="75889" y="59128"/>
                  </a:cubicBezTo>
                  <a:cubicBezTo>
                    <a:pt x="73951" y="57932"/>
                    <a:pt x="71920" y="57015"/>
                    <a:pt x="69796" y="56376"/>
                  </a:cubicBezTo>
                  <a:cubicBezTo>
                    <a:pt x="67673" y="55736"/>
                    <a:pt x="65477" y="55417"/>
                    <a:pt x="63210" y="55417"/>
                  </a:cubicBezTo>
                  <a:close/>
                  <a:moveTo>
                    <a:pt x="53314" y="79167"/>
                  </a:moveTo>
                  <a:cubicBezTo>
                    <a:pt x="53314" y="77806"/>
                    <a:pt x="53582" y="76528"/>
                    <a:pt x="54118" y="75332"/>
                  </a:cubicBezTo>
                  <a:cubicBezTo>
                    <a:pt x="54654" y="74137"/>
                    <a:pt x="55365" y="73096"/>
                    <a:pt x="56252" y="72209"/>
                  </a:cubicBezTo>
                  <a:cubicBezTo>
                    <a:pt x="57138" y="71323"/>
                    <a:pt x="58179" y="70611"/>
                    <a:pt x="59375" y="70075"/>
                  </a:cubicBezTo>
                  <a:cubicBezTo>
                    <a:pt x="60571" y="69539"/>
                    <a:pt x="61849" y="69271"/>
                    <a:pt x="63210" y="69271"/>
                  </a:cubicBezTo>
                  <a:cubicBezTo>
                    <a:pt x="64570" y="69271"/>
                    <a:pt x="65848" y="69539"/>
                    <a:pt x="67044" y="70075"/>
                  </a:cubicBezTo>
                  <a:cubicBezTo>
                    <a:pt x="68240" y="70611"/>
                    <a:pt x="69281" y="71323"/>
                    <a:pt x="70167" y="72209"/>
                  </a:cubicBezTo>
                  <a:cubicBezTo>
                    <a:pt x="71054" y="73096"/>
                    <a:pt x="71765" y="74137"/>
                    <a:pt x="72301" y="75332"/>
                  </a:cubicBezTo>
                  <a:cubicBezTo>
                    <a:pt x="72837" y="76528"/>
                    <a:pt x="73105" y="77806"/>
                    <a:pt x="73105" y="79167"/>
                  </a:cubicBezTo>
                  <a:cubicBezTo>
                    <a:pt x="73105" y="80528"/>
                    <a:pt x="72837" y="81806"/>
                    <a:pt x="72301" y="83002"/>
                  </a:cubicBezTo>
                  <a:cubicBezTo>
                    <a:pt x="71765" y="84198"/>
                    <a:pt x="71054" y="85239"/>
                    <a:pt x="70167" y="86125"/>
                  </a:cubicBezTo>
                  <a:cubicBezTo>
                    <a:pt x="69281" y="87012"/>
                    <a:pt x="68240" y="87723"/>
                    <a:pt x="67044" y="88259"/>
                  </a:cubicBezTo>
                  <a:cubicBezTo>
                    <a:pt x="65848" y="88795"/>
                    <a:pt x="64570" y="89063"/>
                    <a:pt x="63210" y="89063"/>
                  </a:cubicBezTo>
                  <a:cubicBezTo>
                    <a:pt x="61849" y="89063"/>
                    <a:pt x="60571" y="88795"/>
                    <a:pt x="59375" y="88259"/>
                  </a:cubicBezTo>
                  <a:cubicBezTo>
                    <a:pt x="58179" y="87723"/>
                    <a:pt x="57138" y="87012"/>
                    <a:pt x="56252" y="86125"/>
                  </a:cubicBezTo>
                  <a:cubicBezTo>
                    <a:pt x="55365" y="85239"/>
                    <a:pt x="54654" y="84198"/>
                    <a:pt x="54118" y="83002"/>
                  </a:cubicBezTo>
                  <a:cubicBezTo>
                    <a:pt x="53582" y="81806"/>
                    <a:pt x="53314" y="80528"/>
                    <a:pt x="53314" y="79167"/>
                  </a:cubicBezTo>
                  <a:close/>
                </a:path>
              </a:pathLst>
            </a:custGeom>
            <a:solidFill>
              <a:srgbClr val="026EFF"/>
            </a:solidFill>
            <a:ln w="1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C30C167-97E6-41BC-B168-DA3F02A684B5}"/>
                </a:ext>
              </a:extLst>
            </p:cNvPr>
            <p:cNvSpPr txBox="1"/>
            <p:nvPr/>
          </p:nvSpPr>
          <p:spPr>
            <a:xfrm>
              <a:off x="564367" y="922482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网络</a:t>
              </a:r>
              <a:endPara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Internet </a:t>
              </a: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HarmonyOS Sans SC Light" panose="00000400000000000000" pitchFamily="2" charset="-122"/>
                  <a:ea typeface="HarmonyOS Sans SC Light" panose="00000400000000000000" pitchFamily="2" charset="-122"/>
                  <a:cs typeface="+mn-cs"/>
                </a:rPr>
                <a:t>连接</a:t>
              </a:r>
            </a:p>
          </p:txBody>
        </p:sp>
      </p:grpSp>
      <p:cxnSp>
        <p:nvCxnSpPr>
          <p:cNvPr id="140" name="PA-直接连接符 139">
            <a:extLst>
              <a:ext uri="{FF2B5EF4-FFF2-40B4-BE49-F238E27FC236}">
                <a16:creationId xmlns:a16="http://schemas.microsoft.com/office/drawing/2014/main" id="{F97F5F0E-B071-4B63-9600-23A007CE635F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967049" y="1103165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PA-文本框 141">
            <a:extLst>
              <a:ext uri="{FF2B5EF4-FFF2-40B4-BE49-F238E27FC236}">
                <a16:creationId xmlns:a16="http://schemas.microsoft.com/office/drawing/2014/main" id="{92FB8E0C-6F74-480E-B0E5-F89BFA4A7F8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90413" y="790458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Wi-Fi</a:t>
            </a:r>
          </a:p>
        </p:txBody>
      </p:sp>
      <p:grpSp>
        <p:nvGrpSpPr>
          <p:cNvPr id="143" name="PA-组合 142">
            <a:extLst>
              <a:ext uri="{FF2B5EF4-FFF2-40B4-BE49-F238E27FC236}">
                <a16:creationId xmlns:a16="http://schemas.microsoft.com/office/drawing/2014/main" id="{305AE9CC-CE7F-41FF-8BC6-7C380AF4C17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1363253" y="839208"/>
            <a:ext cx="301746" cy="149098"/>
            <a:chOff x="8168101" y="2445988"/>
            <a:chExt cx="431800" cy="213360"/>
          </a:xfrm>
        </p:grpSpPr>
        <p:sp>
          <p:nvSpPr>
            <p:cNvPr id="144" name="PA-圆角矩形 143">
              <a:extLst>
                <a:ext uri="{FF2B5EF4-FFF2-40B4-BE49-F238E27FC236}">
                  <a16:creationId xmlns:a16="http://schemas.microsoft.com/office/drawing/2014/main" id="{80204C32-1027-4FFF-AF6E-EC1E7A5E5B28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45" name="PA-椭圆 144">
              <a:extLst>
                <a:ext uri="{FF2B5EF4-FFF2-40B4-BE49-F238E27FC236}">
                  <a16:creationId xmlns:a16="http://schemas.microsoft.com/office/drawing/2014/main" id="{34877AC6-8F91-4129-AF5D-57E7235D8B0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46" name="PA-文本框 145">
            <a:extLst>
              <a:ext uri="{FF2B5EF4-FFF2-40B4-BE49-F238E27FC236}">
                <a16:creationId xmlns:a16="http://schemas.microsoft.com/office/drawing/2014/main" id="{C9D891C1-F399-477C-BA3C-264D4DCCEF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84785" y="320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网络</a:t>
            </a:r>
          </a:p>
        </p:txBody>
      </p:sp>
      <p:sp>
        <p:nvSpPr>
          <p:cNvPr id="153" name="PA-文本框 152">
            <a:extLst>
              <a:ext uri="{FF2B5EF4-FFF2-40B4-BE49-F238E27FC236}">
                <a16:creationId xmlns:a16="http://schemas.microsoft.com/office/drawing/2014/main" id="{4EE775EA-AB91-4D70-B6B2-1CCF9BCA02C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86251" y="121801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已连接网络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54" name="PA-文本框 153">
            <a:extLst>
              <a:ext uri="{FF2B5EF4-FFF2-40B4-BE49-F238E27FC236}">
                <a16:creationId xmlns:a16="http://schemas.microsoft.com/office/drawing/2014/main" id="{668C96BE-E7D8-4A5F-BE8A-21E663D477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86251" y="223773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其他网络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72" name="PA-文本框 171">
            <a:extLst>
              <a:ext uri="{FF2B5EF4-FFF2-40B4-BE49-F238E27FC236}">
                <a16:creationId xmlns:a16="http://schemas.microsoft.com/office/drawing/2014/main" id="{C3E37CB6-0A2B-40CC-B28E-0AF9F6B20B2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86251" y="342399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/>
                <a:ea typeface="HarmonyOS Sans SC Medium"/>
                <a:cs typeface="+mn-cs"/>
              </a:rPr>
              <a:t>更多功能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/>
              <a:ea typeface="HarmonyOS Sans SC Medium"/>
              <a:cs typeface="+mn-cs"/>
            </a:endParaRPr>
          </a:p>
        </p:txBody>
      </p:sp>
      <p:sp>
        <p:nvSpPr>
          <p:cNvPr id="173" name="PA-文本框 172">
            <a:extLst>
              <a:ext uri="{FF2B5EF4-FFF2-40B4-BE49-F238E27FC236}">
                <a16:creationId xmlns:a16="http://schemas.microsoft.com/office/drawing/2014/main" id="{B167CE9D-C5A2-47AD-A839-E4DBDBF0BE7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84785" y="3671393"/>
            <a:ext cx="7681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Cat Wi-Fi</a:t>
            </a:r>
          </a:p>
        </p:txBody>
      </p:sp>
      <p:grpSp>
        <p:nvGrpSpPr>
          <p:cNvPr id="174" name="PA-组合 173">
            <a:extLst>
              <a:ext uri="{FF2B5EF4-FFF2-40B4-BE49-F238E27FC236}">
                <a16:creationId xmlns:a16="http://schemas.microsoft.com/office/drawing/2014/main" id="{7FA935D8-3C63-45C0-9D42-4E9F2C6FFAD0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1360508" y="3705161"/>
            <a:ext cx="301746" cy="149098"/>
            <a:chOff x="8168101" y="2445988"/>
            <a:chExt cx="431800" cy="213360"/>
          </a:xfrm>
        </p:grpSpPr>
        <p:sp>
          <p:nvSpPr>
            <p:cNvPr id="175" name="PA-圆角矩形 174">
              <a:extLst>
                <a:ext uri="{FF2B5EF4-FFF2-40B4-BE49-F238E27FC236}">
                  <a16:creationId xmlns:a16="http://schemas.microsoft.com/office/drawing/2014/main" id="{FE107F23-C6A1-4319-94C8-F2E3FC3ABFEC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8168101" y="2445988"/>
              <a:ext cx="431800" cy="213360"/>
            </a:xfrm>
            <a:prstGeom prst="roundRect">
              <a:avLst>
                <a:gd name="adj" fmla="val 50000"/>
              </a:avLst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176" name="PA-椭圆 175">
              <a:extLst>
                <a:ext uri="{FF2B5EF4-FFF2-40B4-BE49-F238E27FC236}">
                  <a16:creationId xmlns:a16="http://schemas.microsoft.com/office/drawing/2014/main" id="{FF1EC4AE-3C5B-48A1-85D4-CBDC24CFFC1E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8409727" y="2468706"/>
              <a:ext cx="168910" cy="168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</p:grpSp>
      <p:sp>
        <p:nvSpPr>
          <p:cNvPr id="177" name="PA-文本框 176">
            <a:extLst>
              <a:ext uri="{FF2B5EF4-FFF2-40B4-BE49-F238E27FC236}">
                <a16:creationId xmlns:a16="http://schemas.microsoft.com/office/drawing/2014/main" id="{484F8D9B-362B-4336-A958-8BA7F05EB1D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884785" y="3888858"/>
            <a:ext cx="2548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快速连接网络世界，免费，易用，来自</a:t>
            </a:r>
            <a:r>
              <a:rPr kumimoji="0" lang="af-ZA" altLang="zh-CN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OUR Studio</a:t>
            </a:r>
          </a:p>
        </p:txBody>
      </p:sp>
      <p:grpSp>
        <p:nvGrpSpPr>
          <p:cNvPr id="141" name="PA-组合 140">
            <a:extLst>
              <a:ext uri="{FF2B5EF4-FFF2-40B4-BE49-F238E27FC236}">
                <a16:creationId xmlns:a16="http://schemas.microsoft.com/office/drawing/2014/main" id="{38F5BEF8-AB50-4CD6-876E-AC1F4CD22E77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2942460" y="2530886"/>
            <a:ext cx="2829600" cy="570407"/>
            <a:chOff x="2877224" y="1207874"/>
            <a:chExt cx="2829600" cy="570407"/>
          </a:xfrm>
        </p:grpSpPr>
        <p:sp>
          <p:nvSpPr>
            <p:cNvPr id="147" name="PA-圆角矩形 146">
              <a:extLst>
                <a:ext uri="{FF2B5EF4-FFF2-40B4-BE49-F238E27FC236}">
                  <a16:creationId xmlns:a16="http://schemas.microsoft.com/office/drawing/2014/main" id="{4F307DAF-56CE-4BA9-8F28-994AB8D2F026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2624240B-5D5B-42FE-8D26-4F126EE5756C}"/>
                </a:ext>
              </a:extLst>
            </p:cNvPr>
            <p:cNvGrpSpPr/>
            <p:nvPr/>
          </p:nvGrpSpPr>
          <p:grpSpPr>
            <a:xfrm>
              <a:off x="3031380" y="1304998"/>
              <a:ext cx="1191545" cy="377026"/>
              <a:chOff x="2926882" y="1230857"/>
              <a:chExt cx="1191545" cy="377026"/>
            </a:xfrm>
          </p:grpSpPr>
          <p:sp>
            <p:nvSpPr>
              <p:cNvPr id="149" name="PA-图形 29">
                <a:extLst>
                  <a:ext uri="{FF2B5EF4-FFF2-40B4-BE49-F238E27FC236}">
                    <a16:creationId xmlns:a16="http://schemas.microsoft.com/office/drawing/2014/main" id="{CBD46687-BC24-464A-A1B6-BD02E7D78B74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50" name="PA-文本框 149">
                <a:extLst>
                  <a:ext uri="{FF2B5EF4-FFF2-40B4-BE49-F238E27FC236}">
                    <a16:creationId xmlns:a16="http://schemas.microsoft.com/office/drawing/2014/main" id="{B36EBF01-C153-4A9A-9A78-0DD10D2C3714}"/>
                  </a:ext>
                </a:extLst>
              </p:cNvPr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3151496" y="1230857"/>
                <a:ext cx="966931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PPRWi-Fi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5</a:t>
                </a:r>
                <a:r>
                  <a:rPr lang="zh-CN" altLang="en-US" sz="800" dirty="0"/>
                  <a:t> </a:t>
                </a:r>
                <a:r>
                  <a:rPr lang="en-US" altLang="zh-CN" sz="800" dirty="0"/>
                  <a:t>, 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2.4</a:t>
                </a: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grpSp>
        <p:nvGrpSpPr>
          <p:cNvPr id="151" name="PA-组合 150">
            <a:extLst>
              <a:ext uri="{FF2B5EF4-FFF2-40B4-BE49-F238E27FC236}">
                <a16:creationId xmlns:a16="http://schemas.microsoft.com/office/drawing/2014/main" id="{313000F3-732A-43D8-80DC-AE3E06AEDF5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5922722" y="2530884"/>
            <a:ext cx="2829600" cy="570407"/>
            <a:chOff x="2877224" y="1207874"/>
            <a:chExt cx="2829600" cy="570407"/>
          </a:xfrm>
        </p:grpSpPr>
        <p:sp>
          <p:nvSpPr>
            <p:cNvPr id="152" name="PA-圆角矩形 151">
              <a:extLst>
                <a:ext uri="{FF2B5EF4-FFF2-40B4-BE49-F238E27FC236}">
                  <a16:creationId xmlns:a16="http://schemas.microsoft.com/office/drawing/2014/main" id="{096089AE-EB95-4EF5-A47A-5F535AEB33ED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E7E84267-AA56-4801-8D03-49ABF499F9D7}"/>
                </a:ext>
              </a:extLst>
            </p:cNvPr>
            <p:cNvGrpSpPr/>
            <p:nvPr/>
          </p:nvGrpSpPr>
          <p:grpSpPr>
            <a:xfrm>
              <a:off x="3031380" y="1304998"/>
              <a:ext cx="1385509" cy="377026"/>
              <a:chOff x="2926882" y="1230857"/>
              <a:chExt cx="1385509" cy="377026"/>
            </a:xfrm>
          </p:grpSpPr>
          <p:sp>
            <p:nvSpPr>
              <p:cNvPr id="179" name="PA-图形 29">
                <a:extLst>
                  <a:ext uri="{FF2B5EF4-FFF2-40B4-BE49-F238E27FC236}">
                    <a16:creationId xmlns:a16="http://schemas.microsoft.com/office/drawing/2014/main" id="{BCB413C4-7112-45F7-AD46-E680D27F205F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0" name="PA-文本框 179">
                <a:extLst>
                  <a:ext uri="{FF2B5EF4-FFF2-40B4-BE49-F238E27FC236}">
                    <a16:creationId xmlns:a16="http://schemas.microsoft.com/office/drawing/2014/main" id="{864A0720-177D-4062-ADFB-758709C849BD}"/>
                  </a:ext>
                </a:extLst>
              </p:cNvPr>
              <p:cNvSpPr txBox="1"/>
              <p:nvPr>
                <p:custDataLst>
                  <p:tags r:id="rId55"/>
                </p:custDataLst>
              </p:nvPr>
            </p:nvSpPr>
            <p:spPr>
              <a:xfrm>
                <a:off x="3151496" y="1230857"/>
                <a:ext cx="1160895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就不告诉你密码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 Medium"/>
                  <a:ea typeface="HarmonyOS Sans SC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6</a:t>
                </a:r>
                <a:r>
                  <a:rPr lang="zh-CN" altLang="en-US" sz="800"/>
                  <a:t> </a:t>
                </a:r>
                <a:r>
                  <a:rPr lang="en-US" altLang="zh-CN" sz="800" dirty="0"/>
                  <a:t>, </a:t>
                </a:r>
                <a:r>
                  <a:rPr lang="en-US" altLang="zh-CN" sz="800" dirty="0">
                    <a:solidFill>
                      <a:sysClr val="windowText" lastClr="000000"/>
                    </a:solidFill>
                    <a:latin typeface="HarmonyOS Sans SC"/>
                    <a:ea typeface="HarmonyOS Sans SC Light" panose="00000400000000000000" pitchFamily="2" charset="-122"/>
                  </a:rPr>
                  <a:t>2.4</a:t>
                </a:r>
                <a:r>
                  <a:rPr kumimoji="0" lang="zh-CN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grpSp>
        <p:nvGrpSpPr>
          <p:cNvPr id="181" name="PA-组合 180">
            <a:extLst>
              <a:ext uri="{FF2B5EF4-FFF2-40B4-BE49-F238E27FC236}">
                <a16:creationId xmlns:a16="http://schemas.microsoft.com/office/drawing/2014/main" id="{4C346B7C-D4DF-4A37-90D1-06E9498B479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8902983" y="2530884"/>
            <a:ext cx="2829600" cy="570407"/>
            <a:chOff x="2877224" y="1207874"/>
            <a:chExt cx="2829600" cy="570407"/>
          </a:xfrm>
        </p:grpSpPr>
        <p:sp>
          <p:nvSpPr>
            <p:cNvPr id="182" name="PA-圆角矩形 181">
              <a:extLst>
                <a:ext uri="{FF2B5EF4-FFF2-40B4-BE49-F238E27FC236}">
                  <a16:creationId xmlns:a16="http://schemas.microsoft.com/office/drawing/2014/main" id="{221E75B1-F7E0-4CBF-89ED-A15785603BE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2877224" y="1207874"/>
              <a:ext cx="2829600" cy="570407"/>
            </a:xfrm>
            <a:prstGeom prst="roundRect">
              <a:avLst>
                <a:gd name="adj" fmla="val 19911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895694B8-8E9B-425B-ADB4-EF84513C4926}"/>
                </a:ext>
              </a:extLst>
            </p:cNvPr>
            <p:cNvGrpSpPr/>
            <p:nvPr/>
          </p:nvGrpSpPr>
          <p:grpSpPr>
            <a:xfrm>
              <a:off x="3031380" y="1304998"/>
              <a:ext cx="1347037" cy="377026"/>
              <a:chOff x="2926882" y="1230857"/>
              <a:chExt cx="1347037" cy="377026"/>
            </a:xfrm>
          </p:grpSpPr>
          <p:sp>
            <p:nvSpPr>
              <p:cNvPr id="184" name="PA-图形 29">
                <a:extLst>
                  <a:ext uri="{FF2B5EF4-FFF2-40B4-BE49-F238E27FC236}">
                    <a16:creationId xmlns:a16="http://schemas.microsoft.com/office/drawing/2014/main" id="{E5DE4AC3-FA45-4482-B811-D8AA80D4D0B9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2926882" y="1336929"/>
                <a:ext cx="235266" cy="165746"/>
              </a:xfrm>
              <a:custGeom>
                <a:avLst/>
                <a:gdLst>
                  <a:gd name="connsiteX0" fmla="*/ 63210 w 126419"/>
                  <a:gd name="connsiteY0" fmla="*/ 7917 h 89063"/>
                  <a:gd name="connsiteX1" fmla="*/ 50005 w 126419"/>
                  <a:gd name="connsiteY1" fmla="*/ 9246 h 89063"/>
                  <a:gd name="connsiteX2" fmla="*/ 37357 w 126419"/>
                  <a:gd name="connsiteY2" fmla="*/ 13143 h 89063"/>
                  <a:gd name="connsiteX3" fmla="*/ 25667 w 126419"/>
                  <a:gd name="connsiteY3" fmla="*/ 19421 h 89063"/>
                  <a:gd name="connsiteX4" fmla="*/ 15400 w 126419"/>
                  <a:gd name="connsiteY4" fmla="*/ 27894 h 89063"/>
                  <a:gd name="connsiteX5" fmla="*/ 11195 w 126419"/>
                  <a:gd name="connsiteY5" fmla="*/ 32811 h 89063"/>
                  <a:gd name="connsiteX6" fmla="*/ 7236 w 126419"/>
                  <a:gd name="connsiteY6" fmla="*/ 37852 h 89063"/>
                  <a:gd name="connsiteX7" fmla="*/ 5814 w 126419"/>
                  <a:gd name="connsiteY7" fmla="*/ 39151 h 89063"/>
                  <a:gd name="connsiteX8" fmla="*/ 3958 w 126419"/>
                  <a:gd name="connsiteY8" fmla="*/ 39584 h 89063"/>
                  <a:gd name="connsiteX9" fmla="*/ 1144 w 126419"/>
                  <a:gd name="connsiteY9" fmla="*/ 38439 h 89063"/>
                  <a:gd name="connsiteX10" fmla="*/ 0 w 126419"/>
                  <a:gd name="connsiteY10" fmla="*/ 35625 h 89063"/>
                  <a:gd name="connsiteX11" fmla="*/ 680 w 126419"/>
                  <a:gd name="connsiteY11" fmla="*/ 33399 h 89063"/>
                  <a:gd name="connsiteX12" fmla="*/ 12524 w 126419"/>
                  <a:gd name="connsiteY12" fmla="*/ 19421 h 89063"/>
                  <a:gd name="connsiteX13" fmla="*/ 27708 w 126419"/>
                  <a:gd name="connsiteY13" fmla="*/ 8906 h 89063"/>
                  <a:gd name="connsiteX14" fmla="*/ 44995 w 126419"/>
                  <a:gd name="connsiteY14" fmla="*/ 2288 h 89063"/>
                  <a:gd name="connsiteX15" fmla="*/ 63210 w 126419"/>
                  <a:gd name="connsiteY15" fmla="*/ 0 h 89063"/>
                  <a:gd name="connsiteX16" fmla="*/ 81393 w 126419"/>
                  <a:gd name="connsiteY16" fmla="*/ 2288 h 89063"/>
                  <a:gd name="connsiteX17" fmla="*/ 98680 w 126419"/>
                  <a:gd name="connsiteY17" fmla="*/ 8906 h 89063"/>
                  <a:gd name="connsiteX18" fmla="*/ 113833 w 126419"/>
                  <a:gd name="connsiteY18" fmla="*/ 19421 h 89063"/>
                  <a:gd name="connsiteX19" fmla="*/ 125739 w 126419"/>
                  <a:gd name="connsiteY19" fmla="*/ 33399 h 89063"/>
                  <a:gd name="connsiteX20" fmla="*/ 126419 w 126419"/>
                  <a:gd name="connsiteY20" fmla="*/ 35625 h 89063"/>
                  <a:gd name="connsiteX21" fmla="*/ 125275 w 126419"/>
                  <a:gd name="connsiteY21" fmla="*/ 38439 h 89063"/>
                  <a:gd name="connsiteX22" fmla="*/ 122461 w 126419"/>
                  <a:gd name="connsiteY22" fmla="*/ 39584 h 89063"/>
                  <a:gd name="connsiteX23" fmla="*/ 120636 w 126419"/>
                  <a:gd name="connsiteY23" fmla="*/ 39120 h 89063"/>
                  <a:gd name="connsiteX24" fmla="*/ 119183 w 126419"/>
                  <a:gd name="connsiteY24" fmla="*/ 37852 h 89063"/>
                  <a:gd name="connsiteX25" fmla="*/ 117915 w 126419"/>
                  <a:gd name="connsiteY25" fmla="*/ 36089 h 89063"/>
                  <a:gd name="connsiteX26" fmla="*/ 116647 w 126419"/>
                  <a:gd name="connsiteY26" fmla="*/ 34326 h 89063"/>
                  <a:gd name="connsiteX27" fmla="*/ 113926 w 126419"/>
                  <a:gd name="connsiteY27" fmla="*/ 31017 h 89063"/>
                  <a:gd name="connsiteX28" fmla="*/ 111019 w 126419"/>
                  <a:gd name="connsiteY28" fmla="*/ 27894 h 89063"/>
                  <a:gd name="connsiteX29" fmla="*/ 100721 w 126419"/>
                  <a:gd name="connsiteY29" fmla="*/ 19421 h 89063"/>
                  <a:gd name="connsiteX30" fmla="*/ 89093 w 126419"/>
                  <a:gd name="connsiteY30" fmla="*/ 13143 h 89063"/>
                  <a:gd name="connsiteX31" fmla="*/ 76445 w 126419"/>
                  <a:gd name="connsiteY31" fmla="*/ 9246 h 89063"/>
                  <a:gd name="connsiteX32" fmla="*/ 63210 w 126419"/>
                  <a:gd name="connsiteY32" fmla="*/ 7917 h 89063"/>
                  <a:gd name="connsiteX33" fmla="*/ 63210 w 126419"/>
                  <a:gd name="connsiteY33" fmla="*/ 31667 h 89063"/>
                  <a:gd name="connsiteX34" fmla="*/ 54118 w 126419"/>
                  <a:gd name="connsiteY34" fmla="*/ 32656 h 89063"/>
                  <a:gd name="connsiteX35" fmla="*/ 45428 w 126419"/>
                  <a:gd name="connsiteY35" fmla="*/ 35532 h 89063"/>
                  <a:gd name="connsiteX36" fmla="*/ 37511 w 126419"/>
                  <a:gd name="connsiteY36" fmla="*/ 40140 h 89063"/>
                  <a:gd name="connsiteX37" fmla="*/ 30739 w 126419"/>
                  <a:gd name="connsiteY37" fmla="*/ 46263 h 89063"/>
                  <a:gd name="connsiteX38" fmla="*/ 28048 w 126419"/>
                  <a:gd name="connsiteY38" fmla="*/ 49789 h 89063"/>
                  <a:gd name="connsiteX39" fmla="*/ 25482 w 126419"/>
                  <a:gd name="connsiteY39" fmla="*/ 53438 h 89063"/>
                  <a:gd name="connsiteX40" fmla="*/ 24028 w 126419"/>
                  <a:gd name="connsiteY40" fmla="*/ 54891 h 89063"/>
                  <a:gd name="connsiteX41" fmla="*/ 22080 w 126419"/>
                  <a:gd name="connsiteY41" fmla="*/ 55417 h 89063"/>
                  <a:gd name="connsiteX42" fmla="*/ 19297 w 126419"/>
                  <a:gd name="connsiteY42" fmla="*/ 54242 h 89063"/>
                  <a:gd name="connsiteX43" fmla="*/ 18122 w 126419"/>
                  <a:gd name="connsiteY43" fmla="*/ 51459 h 89063"/>
                  <a:gd name="connsiteX44" fmla="*/ 18616 w 126419"/>
                  <a:gd name="connsiteY44" fmla="*/ 49479 h 89063"/>
                  <a:gd name="connsiteX45" fmla="*/ 26657 w 126419"/>
                  <a:gd name="connsiteY45" fmla="*/ 38841 h 89063"/>
                  <a:gd name="connsiteX46" fmla="*/ 37480 w 126419"/>
                  <a:gd name="connsiteY46" fmla="*/ 30739 h 89063"/>
                  <a:gd name="connsiteX47" fmla="*/ 50005 w 126419"/>
                  <a:gd name="connsiteY47" fmla="*/ 25575 h 89063"/>
                  <a:gd name="connsiteX48" fmla="*/ 63210 w 126419"/>
                  <a:gd name="connsiteY48" fmla="*/ 23750 h 89063"/>
                  <a:gd name="connsiteX49" fmla="*/ 76383 w 126419"/>
                  <a:gd name="connsiteY49" fmla="*/ 25575 h 89063"/>
                  <a:gd name="connsiteX50" fmla="*/ 88939 w 126419"/>
                  <a:gd name="connsiteY50" fmla="*/ 30739 h 89063"/>
                  <a:gd name="connsiteX51" fmla="*/ 99762 w 126419"/>
                  <a:gd name="connsiteY51" fmla="*/ 38841 h 89063"/>
                  <a:gd name="connsiteX52" fmla="*/ 107803 w 126419"/>
                  <a:gd name="connsiteY52" fmla="*/ 49479 h 89063"/>
                  <a:gd name="connsiteX53" fmla="*/ 108297 w 126419"/>
                  <a:gd name="connsiteY53" fmla="*/ 51459 h 89063"/>
                  <a:gd name="connsiteX54" fmla="*/ 107122 w 126419"/>
                  <a:gd name="connsiteY54" fmla="*/ 54242 h 89063"/>
                  <a:gd name="connsiteX55" fmla="*/ 104339 w 126419"/>
                  <a:gd name="connsiteY55" fmla="*/ 55417 h 89063"/>
                  <a:gd name="connsiteX56" fmla="*/ 102391 w 126419"/>
                  <a:gd name="connsiteY56" fmla="*/ 54891 h 89063"/>
                  <a:gd name="connsiteX57" fmla="*/ 100937 w 126419"/>
                  <a:gd name="connsiteY57" fmla="*/ 53438 h 89063"/>
                  <a:gd name="connsiteX58" fmla="*/ 98371 w 126419"/>
                  <a:gd name="connsiteY58" fmla="*/ 49789 h 89063"/>
                  <a:gd name="connsiteX59" fmla="*/ 95680 w 126419"/>
                  <a:gd name="connsiteY59" fmla="*/ 46263 h 89063"/>
                  <a:gd name="connsiteX60" fmla="*/ 88908 w 126419"/>
                  <a:gd name="connsiteY60" fmla="*/ 40140 h 89063"/>
                  <a:gd name="connsiteX61" fmla="*/ 80991 w 126419"/>
                  <a:gd name="connsiteY61" fmla="*/ 35532 h 89063"/>
                  <a:gd name="connsiteX62" fmla="*/ 72301 w 126419"/>
                  <a:gd name="connsiteY62" fmla="*/ 32656 h 89063"/>
                  <a:gd name="connsiteX63" fmla="*/ 63210 w 126419"/>
                  <a:gd name="connsiteY63" fmla="*/ 31667 h 89063"/>
                  <a:gd name="connsiteX64" fmla="*/ 63210 w 126419"/>
                  <a:gd name="connsiteY64" fmla="*/ 55417 h 89063"/>
                  <a:gd name="connsiteX65" fmla="*/ 56592 w 126419"/>
                  <a:gd name="connsiteY65" fmla="*/ 56376 h 89063"/>
                  <a:gd name="connsiteX66" fmla="*/ 50469 w 126419"/>
                  <a:gd name="connsiteY66" fmla="*/ 59128 h 89063"/>
                  <a:gd name="connsiteX67" fmla="*/ 47593 w 126419"/>
                  <a:gd name="connsiteY67" fmla="*/ 61231 h 89063"/>
                  <a:gd name="connsiteX68" fmla="*/ 45428 w 126419"/>
                  <a:gd name="connsiteY68" fmla="*/ 63457 h 89063"/>
                  <a:gd name="connsiteX69" fmla="*/ 43603 w 126419"/>
                  <a:gd name="connsiteY69" fmla="*/ 65962 h 89063"/>
                  <a:gd name="connsiteX70" fmla="*/ 41748 w 126419"/>
                  <a:gd name="connsiteY70" fmla="*/ 68962 h 89063"/>
                  <a:gd name="connsiteX71" fmla="*/ 40264 w 126419"/>
                  <a:gd name="connsiteY71" fmla="*/ 70632 h 89063"/>
                  <a:gd name="connsiteX72" fmla="*/ 38161 w 126419"/>
                  <a:gd name="connsiteY72" fmla="*/ 71250 h 89063"/>
                  <a:gd name="connsiteX73" fmla="*/ 35347 w 126419"/>
                  <a:gd name="connsiteY73" fmla="*/ 70075 h 89063"/>
                  <a:gd name="connsiteX74" fmla="*/ 34202 w 126419"/>
                  <a:gd name="connsiteY74" fmla="*/ 67230 h 89063"/>
                  <a:gd name="connsiteX75" fmla="*/ 34573 w 126419"/>
                  <a:gd name="connsiteY75" fmla="*/ 65560 h 89063"/>
                  <a:gd name="connsiteX76" fmla="*/ 39460 w 126419"/>
                  <a:gd name="connsiteY76" fmla="*/ 58262 h 89063"/>
                  <a:gd name="connsiteX77" fmla="*/ 46387 w 126419"/>
                  <a:gd name="connsiteY77" fmla="*/ 52541 h 89063"/>
                  <a:gd name="connsiteX78" fmla="*/ 54551 w 126419"/>
                  <a:gd name="connsiteY78" fmla="*/ 48830 h 89063"/>
                  <a:gd name="connsiteX79" fmla="*/ 63210 w 126419"/>
                  <a:gd name="connsiteY79" fmla="*/ 47500 h 89063"/>
                  <a:gd name="connsiteX80" fmla="*/ 71992 w 126419"/>
                  <a:gd name="connsiteY80" fmla="*/ 48799 h 89063"/>
                  <a:gd name="connsiteX81" fmla="*/ 80125 w 126419"/>
                  <a:gd name="connsiteY81" fmla="*/ 52448 h 89063"/>
                  <a:gd name="connsiteX82" fmla="*/ 86959 w 126419"/>
                  <a:gd name="connsiteY82" fmla="*/ 58138 h 89063"/>
                  <a:gd name="connsiteX83" fmla="*/ 91846 w 126419"/>
                  <a:gd name="connsiteY83" fmla="*/ 65560 h 89063"/>
                  <a:gd name="connsiteX84" fmla="*/ 92217 w 126419"/>
                  <a:gd name="connsiteY84" fmla="*/ 67230 h 89063"/>
                  <a:gd name="connsiteX85" fmla="*/ 91041 w 126419"/>
                  <a:gd name="connsiteY85" fmla="*/ 70044 h 89063"/>
                  <a:gd name="connsiteX86" fmla="*/ 88258 w 126419"/>
                  <a:gd name="connsiteY86" fmla="*/ 71250 h 89063"/>
                  <a:gd name="connsiteX87" fmla="*/ 86155 w 126419"/>
                  <a:gd name="connsiteY87" fmla="*/ 70632 h 89063"/>
                  <a:gd name="connsiteX88" fmla="*/ 84671 w 126419"/>
                  <a:gd name="connsiteY88" fmla="*/ 68962 h 89063"/>
                  <a:gd name="connsiteX89" fmla="*/ 82816 w 126419"/>
                  <a:gd name="connsiteY89" fmla="*/ 65962 h 89063"/>
                  <a:gd name="connsiteX90" fmla="*/ 80960 w 126419"/>
                  <a:gd name="connsiteY90" fmla="*/ 63457 h 89063"/>
                  <a:gd name="connsiteX91" fmla="*/ 78764 w 126419"/>
                  <a:gd name="connsiteY91" fmla="*/ 61231 h 89063"/>
                  <a:gd name="connsiteX92" fmla="*/ 75889 w 126419"/>
                  <a:gd name="connsiteY92" fmla="*/ 59128 h 89063"/>
                  <a:gd name="connsiteX93" fmla="*/ 69796 w 126419"/>
                  <a:gd name="connsiteY93" fmla="*/ 56376 h 89063"/>
                  <a:gd name="connsiteX94" fmla="*/ 63210 w 126419"/>
                  <a:gd name="connsiteY94" fmla="*/ 55417 h 89063"/>
                  <a:gd name="connsiteX95" fmla="*/ 53314 w 126419"/>
                  <a:gd name="connsiteY95" fmla="*/ 79167 h 89063"/>
                  <a:gd name="connsiteX96" fmla="*/ 54118 w 126419"/>
                  <a:gd name="connsiteY96" fmla="*/ 75332 h 89063"/>
                  <a:gd name="connsiteX97" fmla="*/ 56252 w 126419"/>
                  <a:gd name="connsiteY97" fmla="*/ 72209 h 89063"/>
                  <a:gd name="connsiteX98" fmla="*/ 59375 w 126419"/>
                  <a:gd name="connsiteY98" fmla="*/ 70075 h 89063"/>
                  <a:gd name="connsiteX99" fmla="*/ 63210 w 126419"/>
                  <a:gd name="connsiteY99" fmla="*/ 69271 h 89063"/>
                  <a:gd name="connsiteX100" fmla="*/ 67044 w 126419"/>
                  <a:gd name="connsiteY100" fmla="*/ 70075 h 89063"/>
                  <a:gd name="connsiteX101" fmla="*/ 70167 w 126419"/>
                  <a:gd name="connsiteY101" fmla="*/ 72209 h 89063"/>
                  <a:gd name="connsiteX102" fmla="*/ 72301 w 126419"/>
                  <a:gd name="connsiteY102" fmla="*/ 75332 h 89063"/>
                  <a:gd name="connsiteX103" fmla="*/ 73105 w 126419"/>
                  <a:gd name="connsiteY103" fmla="*/ 79167 h 89063"/>
                  <a:gd name="connsiteX104" fmla="*/ 72301 w 126419"/>
                  <a:gd name="connsiteY104" fmla="*/ 83002 h 89063"/>
                  <a:gd name="connsiteX105" fmla="*/ 70167 w 126419"/>
                  <a:gd name="connsiteY105" fmla="*/ 86125 h 89063"/>
                  <a:gd name="connsiteX106" fmla="*/ 67044 w 126419"/>
                  <a:gd name="connsiteY106" fmla="*/ 88259 h 89063"/>
                  <a:gd name="connsiteX107" fmla="*/ 63210 w 126419"/>
                  <a:gd name="connsiteY107" fmla="*/ 89063 h 89063"/>
                  <a:gd name="connsiteX108" fmla="*/ 59375 w 126419"/>
                  <a:gd name="connsiteY108" fmla="*/ 88259 h 89063"/>
                  <a:gd name="connsiteX109" fmla="*/ 56252 w 126419"/>
                  <a:gd name="connsiteY109" fmla="*/ 86125 h 89063"/>
                  <a:gd name="connsiteX110" fmla="*/ 54118 w 126419"/>
                  <a:gd name="connsiteY110" fmla="*/ 83002 h 89063"/>
                  <a:gd name="connsiteX111" fmla="*/ 53314 w 126419"/>
                  <a:gd name="connsiteY111" fmla="*/ 79167 h 8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26419" h="89063">
                    <a:moveTo>
                      <a:pt x="63210" y="7917"/>
                    </a:moveTo>
                    <a:cubicBezTo>
                      <a:pt x="58756" y="7917"/>
                      <a:pt x="54355" y="8360"/>
                      <a:pt x="50005" y="9246"/>
                    </a:cubicBezTo>
                    <a:cubicBezTo>
                      <a:pt x="45655" y="10133"/>
                      <a:pt x="41439" y="11432"/>
                      <a:pt x="37357" y="13143"/>
                    </a:cubicBezTo>
                    <a:cubicBezTo>
                      <a:pt x="33275" y="14854"/>
                      <a:pt x="29378" y="16947"/>
                      <a:pt x="25667" y="19421"/>
                    </a:cubicBezTo>
                    <a:cubicBezTo>
                      <a:pt x="21956" y="21895"/>
                      <a:pt x="18534" y="24719"/>
                      <a:pt x="15400" y="27894"/>
                    </a:cubicBezTo>
                    <a:cubicBezTo>
                      <a:pt x="13833" y="29461"/>
                      <a:pt x="12432" y="31100"/>
                      <a:pt x="11195" y="32811"/>
                    </a:cubicBezTo>
                    <a:cubicBezTo>
                      <a:pt x="9958" y="34522"/>
                      <a:pt x="8638" y="36203"/>
                      <a:pt x="7236" y="37852"/>
                    </a:cubicBezTo>
                    <a:cubicBezTo>
                      <a:pt x="6742" y="38429"/>
                      <a:pt x="6267" y="38862"/>
                      <a:pt x="5814" y="39151"/>
                    </a:cubicBezTo>
                    <a:cubicBezTo>
                      <a:pt x="5360" y="39439"/>
                      <a:pt x="4742" y="39584"/>
                      <a:pt x="3958" y="39584"/>
                    </a:cubicBezTo>
                    <a:cubicBezTo>
                      <a:pt x="2845" y="39584"/>
                      <a:pt x="1907" y="39202"/>
                      <a:pt x="1144" y="38439"/>
                    </a:cubicBezTo>
                    <a:cubicBezTo>
                      <a:pt x="381" y="37676"/>
                      <a:pt x="0" y="36738"/>
                      <a:pt x="0" y="35625"/>
                    </a:cubicBezTo>
                    <a:cubicBezTo>
                      <a:pt x="0" y="34842"/>
                      <a:pt x="227" y="34100"/>
                      <a:pt x="680" y="33399"/>
                    </a:cubicBezTo>
                    <a:cubicBezTo>
                      <a:pt x="3938" y="28203"/>
                      <a:pt x="7886" y="23544"/>
                      <a:pt x="12524" y="19421"/>
                    </a:cubicBezTo>
                    <a:cubicBezTo>
                      <a:pt x="17163" y="15297"/>
                      <a:pt x="22224" y="11793"/>
                      <a:pt x="27708" y="8906"/>
                    </a:cubicBezTo>
                    <a:cubicBezTo>
                      <a:pt x="33192" y="6020"/>
                      <a:pt x="38954" y="3814"/>
                      <a:pt x="44995" y="2288"/>
                    </a:cubicBezTo>
                    <a:cubicBezTo>
                      <a:pt x="51036" y="763"/>
                      <a:pt x="57107" y="0"/>
                      <a:pt x="63210" y="0"/>
                    </a:cubicBezTo>
                    <a:cubicBezTo>
                      <a:pt x="69271" y="0"/>
                      <a:pt x="75332" y="763"/>
                      <a:pt x="81393" y="2288"/>
                    </a:cubicBezTo>
                    <a:cubicBezTo>
                      <a:pt x="87454" y="3814"/>
                      <a:pt x="93216" y="6020"/>
                      <a:pt x="98680" y="8906"/>
                    </a:cubicBezTo>
                    <a:cubicBezTo>
                      <a:pt x="104143" y="11793"/>
                      <a:pt x="109194" y="15297"/>
                      <a:pt x="113833" y="19421"/>
                    </a:cubicBezTo>
                    <a:cubicBezTo>
                      <a:pt x="118471" y="23544"/>
                      <a:pt x="122440" y="28203"/>
                      <a:pt x="125739" y="33399"/>
                    </a:cubicBezTo>
                    <a:cubicBezTo>
                      <a:pt x="126193" y="34100"/>
                      <a:pt x="126419" y="34842"/>
                      <a:pt x="126419" y="35625"/>
                    </a:cubicBezTo>
                    <a:cubicBezTo>
                      <a:pt x="126419" y="36738"/>
                      <a:pt x="126038" y="37676"/>
                      <a:pt x="125275" y="38439"/>
                    </a:cubicBezTo>
                    <a:cubicBezTo>
                      <a:pt x="124512" y="39202"/>
                      <a:pt x="123574" y="39584"/>
                      <a:pt x="122461" y="39584"/>
                    </a:cubicBezTo>
                    <a:cubicBezTo>
                      <a:pt x="121760" y="39584"/>
                      <a:pt x="121152" y="39429"/>
                      <a:pt x="120636" y="39120"/>
                    </a:cubicBezTo>
                    <a:cubicBezTo>
                      <a:pt x="120121" y="38810"/>
                      <a:pt x="119636" y="38388"/>
                      <a:pt x="119183" y="37852"/>
                    </a:cubicBezTo>
                    <a:cubicBezTo>
                      <a:pt x="118729" y="37274"/>
                      <a:pt x="118307" y="36687"/>
                      <a:pt x="117915" y="36089"/>
                    </a:cubicBezTo>
                    <a:cubicBezTo>
                      <a:pt x="117523" y="35491"/>
                      <a:pt x="117100" y="34904"/>
                      <a:pt x="116647" y="34326"/>
                    </a:cubicBezTo>
                    <a:cubicBezTo>
                      <a:pt x="115781" y="33172"/>
                      <a:pt x="114874" y="32069"/>
                      <a:pt x="113926" y="31017"/>
                    </a:cubicBezTo>
                    <a:cubicBezTo>
                      <a:pt x="112977" y="29966"/>
                      <a:pt x="112008" y="28925"/>
                      <a:pt x="111019" y="27894"/>
                    </a:cubicBezTo>
                    <a:cubicBezTo>
                      <a:pt x="107844" y="24719"/>
                      <a:pt x="104411" y="21895"/>
                      <a:pt x="100721" y="19421"/>
                    </a:cubicBezTo>
                    <a:cubicBezTo>
                      <a:pt x="97031" y="16947"/>
                      <a:pt x="93155" y="14854"/>
                      <a:pt x="89093" y="13143"/>
                    </a:cubicBezTo>
                    <a:cubicBezTo>
                      <a:pt x="85032" y="11432"/>
                      <a:pt x="80816" y="10133"/>
                      <a:pt x="76445" y="9246"/>
                    </a:cubicBezTo>
                    <a:cubicBezTo>
                      <a:pt x="72075" y="8360"/>
                      <a:pt x="67663" y="7917"/>
                      <a:pt x="63210" y="7917"/>
                    </a:cubicBezTo>
                    <a:close/>
                    <a:moveTo>
                      <a:pt x="63210" y="31667"/>
                    </a:moveTo>
                    <a:cubicBezTo>
                      <a:pt x="60158" y="31667"/>
                      <a:pt x="57128" y="31997"/>
                      <a:pt x="54118" y="32656"/>
                    </a:cubicBezTo>
                    <a:cubicBezTo>
                      <a:pt x="51108" y="33316"/>
                      <a:pt x="48211" y="34275"/>
                      <a:pt x="45428" y="35532"/>
                    </a:cubicBezTo>
                    <a:cubicBezTo>
                      <a:pt x="42645" y="36790"/>
                      <a:pt x="40006" y="38326"/>
                      <a:pt x="37511" y="40140"/>
                    </a:cubicBezTo>
                    <a:cubicBezTo>
                      <a:pt x="35017" y="41954"/>
                      <a:pt x="32759" y="43996"/>
                      <a:pt x="30739" y="46263"/>
                    </a:cubicBezTo>
                    <a:cubicBezTo>
                      <a:pt x="29749" y="47377"/>
                      <a:pt x="28852" y="48552"/>
                      <a:pt x="28048" y="49789"/>
                    </a:cubicBezTo>
                    <a:cubicBezTo>
                      <a:pt x="27244" y="51026"/>
                      <a:pt x="26389" y="52242"/>
                      <a:pt x="25482" y="53438"/>
                    </a:cubicBezTo>
                    <a:cubicBezTo>
                      <a:pt x="24987" y="54056"/>
                      <a:pt x="24502" y="54541"/>
                      <a:pt x="24028" y="54891"/>
                    </a:cubicBezTo>
                    <a:cubicBezTo>
                      <a:pt x="23554" y="55242"/>
                      <a:pt x="22905" y="55417"/>
                      <a:pt x="22080" y="55417"/>
                    </a:cubicBezTo>
                    <a:cubicBezTo>
                      <a:pt x="21008" y="55417"/>
                      <a:pt x="20080" y="55025"/>
                      <a:pt x="19297" y="54242"/>
                    </a:cubicBezTo>
                    <a:cubicBezTo>
                      <a:pt x="18513" y="53458"/>
                      <a:pt x="18122" y="52531"/>
                      <a:pt x="18122" y="51459"/>
                    </a:cubicBezTo>
                    <a:cubicBezTo>
                      <a:pt x="18122" y="50799"/>
                      <a:pt x="18287" y="50139"/>
                      <a:pt x="18616" y="49479"/>
                    </a:cubicBezTo>
                    <a:cubicBezTo>
                      <a:pt x="20719" y="45562"/>
                      <a:pt x="23400" y="42016"/>
                      <a:pt x="26657" y="38841"/>
                    </a:cubicBezTo>
                    <a:cubicBezTo>
                      <a:pt x="29914" y="35666"/>
                      <a:pt x="33522" y="32966"/>
                      <a:pt x="37480" y="30739"/>
                    </a:cubicBezTo>
                    <a:cubicBezTo>
                      <a:pt x="41439" y="28513"/>
                      <a:pt x="45614" y="26791"/>
                      <a:pt x="50005" y="25575"/>
                    </a:cubicBezTo>
                    <a:cubicBezTo>
                      <a:pt x="54396" y="24358"/>
                      <a:pt x="58798" y="23750"/>
                      <a:pt x="63210" y="23750"/>
                    </a:cubicBezTo>
                    <a:cubicBezTo>
                      <a:pt x="67580" y="23750"/>
                      <a:pt x="71971" y="24358"/>
                      <a:pt x="76383" y="25575"/>
                    </a:cubicBezTo>
                    <a:cubicBezTo>
                      <a:pt x="80795" y="26791"/>
                      <a:pt x="84980" y="28513"/>
                      <a:pt x="88939" y="30739"/>
                    </a:cubicBezTo>
                    <a:cubicBezTo>
                      <a:pt x="92897" y="32966"/>
                      <a:pt x="96505" y="35666"/>
                      <a:pt x="99762" y="38841"/>
                    </a:cubicBezTo>
                    <a:cubicBezTo>
                      <a:pt x="103019" y="42016"/>
                      <a:pt x="105700" y="45562"/>
                      <a:pt x="107803" y="49479"/>
                    </a:cubicBezTo>
                    <a:cubicBezTo>
                      <a:pt x="108132" y="50139"/>
                      <a:pt x="108297" y="50799"/>
                      <a:pt x="108297" y="51459"/>
                    </a:cubicBezTo>
                    <a:cubicBezTo>
                      <a:pt x="108297" y="52531"/>
                      <a:pt x="107906" y="53458"/>
                      <a:pt x="107122" y="54242"/>
                    </a:cubicBezTo>
                    <a:cubicBezTo>
                      <a:pt x="106339" y="55025"/>
                      <a:pt x="105411" y="55417"/>
                      <a:pt x="104339" y="55417"/>
                    </a:cubicBezTo>
                    <a:cubicBezTo>
                      <a:pt x="103514" y="55417"/>
                      <a:pt x="102865" y="55242"/>
                      <a:pt x="102391" y="54891"/>
                    </a:cubicBezTo>
                    <a:cubicBezTo>
                      <a:pt x="101917" y="54541"/>
                      <a:pt x="101432" y="54056"/>
                      <a:pt x="100937" y="53438"/>
                    </a:cubicBezTo>
                    <a:cubicBezTo>
                      <a:pt x="100030" y="52242"/>
                      <a:pt x="99175" y="51026"/>
                      <a:pt x="98371" y="49789"/>
                    </a:cubicBezTo>
                    <a:cubicBezTo>
                      <a:pt x="97567" y="48552"/>
                      <a:pt x="96670" y="47377"/>
                      <a:pt x="95680" y="46263"/>
                    </a:cubicBezTo>
                    <a:cubicBezTo>
                      <a:pt x="93660" y="43996"/>
                      <a:pt x="91402" y="41954"/>
                      <a:pt x="88908" y="40140"/>
                    </a:cubicBezTo>
                    <a:cubicBezTo>
                      <a:pt x="86413" y="38326"/>
                      <a:pt x="83774" y="36790"/>
                      <a:pt x="80991" y="35532"/>
                    </a:cubicBezTo>
                    <a:cubicBezTo>
                      <a:pt x="78208" y="34275"/>
                      <a:pt x="75311" y="33316"/>
                      <a:pt x="72301" y="32656"/>
                    </a:cubicBezTo>
                    <a:cubicBezTo>
                      <a:pt x="69291" y="31997"/>
                      <a:pt x="66261" y="31667"/>
                      <a:pt x="63210" y="31667"/>
                    </a:cubicBezTo>
                    <a:close/>
                    <a:moveTo>
                      <a:pt x="63210" y="55417"/>
                    </a:moveTo>
                    <a:cubicBezTo>
                      <a:pt x="60900" y="55417"/>
                      <a:pt x="58695" y="55736"/>
                      <a:pt x="56592" y="56376"/>
                    </a:cubicBezTo>
                    <a:cubicBezTo>
                      <a:pt x="54489" y="57015"/>
                      <a:pt x="52448" y="57932"/>
                      <a:pt x="50469" y="59128"/>
                    </a:cubicBezTo>
                    <a:cubicBezTo>
                      <a:pt x="49355" y="59829"/>
                      <a:pt x="48397" y="60530"/>
                      <a:pt x="47593" y="61231"/>
                    </a:cubicBezTo>
                    <a:cubicBezTo>
                      <a:pt x="46789" y="61932"/>
                      <a:pt x="46067" y="62674"/>
                      <a:pt x="45428" y="63457"/>
                    </a:cubicBezTo>
                    <a:cubicBezTo>
                      <a:pt x="44789" y="64241"/>
                      <a:pt x="44181" y="65076"/>
                      <a:pt x="43603" y="65962"/>
                    </a:cubicBezTo>
                    <a:cubicBezTo>
                      <a:pt x="43026" y="66849"/>
                      <a:pt x="42408" y="67849"/>
                      <a:pt x="41748" y="68962"/>
                    </a:cubicBezTo>
                    <a:cubicBezTo>
                      <a:pt x="41336" y="69663"/>
                      <a:pt x="40841" y="70220"/>
                      <a:pt x="40264" y="70632"/>
                    </a:cubicBezTo>
                    <a:cubicBezTo>
                      <a:pt x="39686" y="71044"/>
                      <a:pt x="38985" y="71250"/>
                      <a:pt x="38161" y="71250"/>
                    </a:cubicBezTo>
                    <a:cubicBezTo>
                      <a:pt x="37047" y="71250"/>
                      <a:pt x="36109" y="70859"/>
                      <a:pt x="35347" y="70075"/>
                    </a:cubicBezTo>
                    <a:cubicBezTo>
                      <a:pt x="34584" y="69292"/>
                      <a:pt x="34202" y="68343"/>
                      <a:pt x="34202" y="67230"/>
                    </a:cubicBezTo>
                    <a:cubicBezTo>
                      <a:pt x="34202" y="66694"/>
                      <a:pt x="34326" y="66138"/>
                      <a:pt x="34573" y="65560"/>
                    </a:cubicBezTo>
                    <a:cubicBezTo>
                      <a:pt x="35769" y="62921"/>
                      <a:pt x="37398" y="60489"/>
                      <a:pt x="39460" y="58262"/>
                    </a:cubicBezTo>
                    <a:cubicBezTo>
                      <a:pt x="41521" y="56035"/>
                      <a:pt x="43830" y="54128"/>
                      <a:pt x="46387" y="52541"/>
                    </a:cubicBezTo>
                    <a:cubicBezTo>
                      <a:pt x="48943" y="50954"/>
                      <a:pt x="51664" y="49717"/>
                      <a:pt x="54551" y="48830"/>
                    </a:cubicBezTo>
                    <a:cubicBezTo>
                      <a:pt x="57437" y="47943"/>
                      <a:pt x="60323" y="47500"/>
                      <a:pt x="63210" y="47500"/>
                    </a:cubicBezTo>
                    <a:cubicBezTo>
                      <a:pt x="66178" y="47500"/>
                      <a:pt x="69106" y="47933"/>
                      <a:pt x="71992" y="48799"/>
                    </a:cubicBezTo>
                    <a:cubicBezTo>
                      <a:pt x="74878" y="49665"/>
                      <a:pt x="77589" y="50881"/>
                      <a:pt x="80125" y="52448"/>
                    </a:cubicBezTo>
                    <a:cubicBezTo>
                      <a:pt x="82661" y="54015"/>
                      <a:pt x="84939" y="55912"/>
                      <a:pt x="86959" y="58138"/>
                    </a:cubicBezTo>
                    <a:cubicBezTo>
                      <a:pt x="88980" y="60365"/>
                      <a:pt x="90609" y="62839"/>
                      <a:pt x="91846" y="65560"/>
                    </a:cubicBezTo>
                    <a:cubicBezTo>
                      <a:pt x="92093" y="66138"/>
                      <a:pt x="92217" y="66694"/>
                      <a:pt x="92217" y="67230"/>
                    </a:cubicBezTo>
                    <a:cubicBezTo>
                      <a:pt x="92217" y="68302"/>
                      <a:pt x="91825" y="69240"/>
                      <a:pt x="91041" y="70044"/>
                    </a:cubicBezTo>
                    <a:cubicBezTo>
                      <a:pt x="90258" y="70848"/>
                      <a:pt x="89330" y="71250"/>
                      <a:pt x="88258" y="71250"/>
                    </a:cubicBezTo>
                    <a:cubicBezTo>
                      <a:pt x="87434" y="71250"/>
                      <a:pt x="86733" y="71044"/>
                      <a:pt x="86155" y="70632"/>
                    </a:cubicBezTo>
                    <a:cubicBezTo>
                      <a:pt x="85578" y="70220"/>
                      <a:pt x="85083" y="69663"/>
                      <a:pt x="84671" y="68962"/>
                    </a:cubicBezTo>
                    <a:cubicBezTo>
                      <a:pt x="84011" y="67849"/>
                      <a:pt x="83393" y="66849"/>
                      <a:pt x="82816" y="65962"/>
                    </a:cubicBezTo>
                    <a:cubicBezTo>
                      <a:pt x="82238" y="65076"/>
                      <a:pt x="81620" y="64241"/>
                      <a:pt x="80960" y="63457"/>
                    </a:cubicBezTo>
                    <a:cubicBezTo>
                      <a:pt x="80300" y="62674"/>
                      <a:pt x="79569" y="61932"/>
                      <a:pt x="78764" y="61231"/>
                    </a:cubicBezTo>
                    <a:cubicBezTo>
                      <a:pt x="77960" y="60530"/>
                      <a:pt x="77002" y="59829"/>
                      <a:pt x="75889" y="59128"/>
                    </a:cubicBezTo>
                    <a:cubicBezTo>
                      <a:pt x="73951" y="57932"/>
                      <a:pt x="71920" y="57015"/>
                      <a:pt x="69796" y="56376"/>
                    </a:cubicBezTo>
                    <a:cubicBezTo>
                      <a:pt x="67673" y="55736"/>
                      <a:pt x="65477" y="55417"/>
                      <a:pt x="63210" y="55417"/>
                    </a:cubicBezTo>
                    <a:close/>
                    <a:moveTo>
                      <a:pt x="53314" y="79167"/>
                    </a:moveTo>
                    <a:cubicBezTo>
                      <a:pt x="53314" y="77806"/>
                      <a:pt x="53582" y="76528"/>
                      <a:pt x="54118" y="75332"/>
                    </a:cubicBezTo>
                    <a:cubicBezTo>
                      <a:pt x="54654" y="74137"/>
                      <a:pt x="55365" y="73096"/>
                      <a:pt x="56252" y="72209"/>
                    </a:cubicBezTo>
                    <a:cubicBezTo>
                      <a:pt x="57138" y="71323"/>
                      <a:pt x="58179" y="70611"/>
                      <a:pt x="59375" y="70075"/>
                    </a:cubicBezTo>
                    <a:cubicBezTo>
                      <a:pt x="60571" y="69539"/>
                      <a:pt x="61849" y="69271"/>
                      <a:pt x="63210" y="69271"/>
                    </a:cubicBezTo>
                    <a:cubicBezTo>
                      <a:pt x="64570" y="69271"/>
                      <a:pt x="65848" y="69539"/>
                      <a:pt x="67044" y="70075"/>
                    </a:cubicBezTo>
                    <a:cubicBezTo>
                      <a:pt x="68240" y="70611"/>
                      <a:pt x="69281" y="71323"/>
                      <a:pt x="70167" y="72209"/>
                    </a:cubicBezTo>
                    <a:cubicBezTo>
                      <a:pt x="71054" y="73096"/>
                      <a:pt x="71765" y="74137"/>
                      <a:pt x="72301" y="75332"/>
                    </a:cubicBezTo>
                    <a:cubicBezTo>
                      <a:pt x="72837" y="76528"/>
                      <a:pt x="73105" y="77806"/>
                      <a:pt x="73105" y="79167"/>
                    </a:cubicBezTo>
                    <a:cubicBezTo>
                      <a:pt x="73105" y="80528"/>
                      <a:pt x="72837" y="81806"/>
                      <a:pt x="72301" y="83002"/>
                    </a:cubicBezTo>
                    <a:cubicBezTo>
                      <a:pt x="71765" y="84198"/>
                      <a:pt x="71054" y="85239"/>
                      <a:pt x="70167" y="86125"/>
                    </a:cubicBezTo>
                    <a:cubicBezTo>
                      <a:pt x="69281" y="87012"/>
                      <a:pt x="68240" y="87723"/>
                      <a:pt x="67044" y="88259"/>
                    </a:cubicBezTo>
                    <a:cubicBezTo>
                      <a:pt x="65848" y="88795"/>
                      <a:pt x="64570" y="89063"/>
                      <a:pt x="63210" y="89063"/>
                    </a:cubicBezTo>
                    <a:cubicBezTo>
                      <a:pt x="61849" y="89063"/>
                      <a:pt x="60571" y="88795"/>
                      <a:pt x="59375" y="88259"/>
                    </a:cubicBezTo>
                    <a:cubicBezTo>
                      <a:pt x="58179" y="87723"/>
                      <a:pt x="57138" y="87012"/>
                      <a:pt x="56252" y="86125"/>
                    </a:cubicBezTo>
                    <a:cubicBezTo>
                      <a:pt x="55365" y="85239"/>
                      <a:pt x="54654" y="84198"/>
                      <a:pt x="54118" y="83002"/>
                    </a:cubicBezTo>
                    <a:cubicBezTo>
                      <a:pt x="53582" y="81806"/>
                      <a:pt x="53314" y="80528"/>
                      <a:pt x="53314" y="7916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185" name="PA-文本框 184">
                <a:extLst>
                  <a:ext uri="{FF2B5EF4-FFF2-40B4-BE49-F238E27FC236}">
                    <a16:creationId xmlns:a16="http://schemas.microsoft.com/office/drawing/2014/main" id="{4D628B68-73BD-402D-A1C0-F60D916B5EC3}"/>
                  </a:ext>
                </a:extLst>
              </p:cNvPr>
              <p:cNvSpPr txBox="1"/>
              <p:nvPr>
                <p:custDataLst>
                  <p:tags r:id="rId52"/>
                </p:custDataLst>
              </p:nvPr>
            </p:nvSpPr>
            <p:spPr>
              <a:xfrm>
                <a:off x="3151496" y="1230857"/>
                <a:ext cx="1122423" cy="3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 Medium"/>
                    <a:ea typeface="HarmonyOS Sans SC"/>
                    <a:cs typeface="+mn-cs"/>
                  </a:rPr>
                  <a:t>MXREK-WLAN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Wi-Fi 5</a:t>
                </a:r>
                <a:r>
                  <a:rPr lang="zh-CN" altLang="en-US" sz="800"/>
                  <a:t> </a:t>
                </a:r>
                <a:r>
                  <a:rPr lang="en-US" altLang="zh-CN" sz="800" dirty="0"/>
                  <a:t>, 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5</a:t>
                </a:r>
                <a:r>
                  <a:rPr kumimoji="0" lang="zh-CN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armonyOS Sans SC"/>
                    <a:ea typeface="HarmonyOS Sans SC Light" panose="00000400000000000000" pitchFamily="2" charset="-122"/>
                    <a:cs typeface="+mn-cs"/>
                  </a:rPr>
                  <a:t>GHz</a:t>
                </a:r>
              </a:p>
            </p:txBody>
          </p:sp>
        </p:grpSp>
      </p:grpSp>
      <p:sp>
        <p:nvSpPr>
          <p:cNvPr id="188" name="PA-任意多边形 187">
            <a:extLst>
              <a:ext uri="{FF2B5EF4-FFF2-40B4-BE49-F238E27FC236}">
                <a16:creationId xmlns:a16="http://schemas.microsoft.com/office/drawing/2014/main" id="{77DEC710-EAA6-4277-B572-0F795ACECEA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184989" y="2536282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PA-任意多边形 189">
            <a:extLst>
              <a:ext uri="{FF2B5EF4-FFF2-40B4-BE49-F238E27FC236}">
                <a16:creationId xmlns:a16="http://schemas.microsoft.com/office/drawing/2014/main" id="{A942F644-C47E-4C2F-A03A-DEE51ACDEE6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184988" y="2542416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PA-任意多边形 191">
            <a:extLst>
              <a:ext uri="{FF2B5EF4-FFF2-40B4-BE49-F238E27FC236}">
                <a16:creationId xmlns:a16="http://schemas.microsoft.com/office/drawing/2014/main" id="{50FA02D5-B69C-4947-8F64-7E97D16ACD5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184987" y="2679774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-椭圆 5">
            <a:extLst>
              <a:ext uri="{FF2B5EF4-FFF2-40B4-BE49-F238E27FC236}">
                <a16:creationId xmlns:a16="http://schemas.microsoft.com/office/drawing/2014/main" id="{644F43E8-977F-46DD-8747-07B0CB97CD5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462265" y="2787836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1" name="PA-直接连接符 170">
            <a:extLst>
              <a:ext uri="{FF2B5EF4-FFF2-40B4-BE49-F238E27FC236}">
                <a16:creationId xmlns:a16="http://schemas.microsoft.com/office/drawing/2014/main" id="{479DCAFB-837F-40E5-AB00-4FB603477307}"/>
              </a:ext>
            </a:extLst>
          </p:cNvPr>
          <p:cNvCxnSpPr>
            <a:cxnSpLocks/>
          </p:cNvCxnSpPr>
          <p:nvPr>
            <p:custDataLst>
              <p:tags r:id="rId18"/>
            </p:custDataLst>
          </p:nvPr>
        </p:nvCxnSpPr>
        <p:spPr>
          <a:xfrm>
            <a:off x="2967049" y="3300256"/>
            <a:ext cx="8721535" cy="0"/>
          </a:xfrm>
          <a:prstGeom prst="line">
            <a:avLst/>
          </a:prstGeom>
          <a:ln w="254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A-Graphic 9">
            <a:extLst>
              <a:ext uri="{FF2B5EF4-FFF2-40B4-BE49-F238E27FC236}">
                <a16:creationId xmlns:a16="http://schemas.microsoft.com/office/drawing/2014/main" id="{627542E8-1D89-4F9F-999B-39F50F0F33B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442285" y="2762464"/>
            <a:ext cx="104760" cy="104760"/>
          </a:xfrm>
          <a:prstGeom prst="rect">
            <a:avLst/>
          </a:prstGeom>
        </p:spPr>
      </p:pic>
      <p:sp>
        <p:nvSpPr>
          <p:cNvPr id="195" name="PA-任意多边形 187">
            <a:extLst>
              <a:ext uri="{FF2B5EF4-FFF2-40B4-BE49-F238E27FC236}">
                <a16:creationId xmlns:a16="http://schemas.microsoft.com/office/drawing/2014/main" id="{DEDAEA88-7F5A-4B0D-BC63-95B95415A34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110685" y="252850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6" name="PA-任意多边形 189">
            <a:extLst>
              <a:ext uri="{FF2B5EF4-FFF2-40B4-BE49-F238E27FC236}">
                <a16:creationId xmlns:a16="http://schemas.microsoft.com/office/drawing/2014/main" id="{5C3600AE-4439-4737-877A-9BAE106CFE3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110684" y="2534635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PA-任意多边形 191">
            <a:extLst>
              <a:ext uri="{FF2B5EF4-FFF2-40B4-BE49-F238E27FC236}">
                <a16:creationId xmlns:a16="http://schemas.microsoft.com/office/drawing/2014/main" id="{E4905793-8047-4ED5-9AD0-9CE529C482A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110683" y="2671993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8" name="PA-椭圆 5">
            <a:extLst>
              <a:ext uri="{FF2B5EF4-FFF2-40B4-BE49-F238E27FC236}">
                <a16:creationId xmlns:a16="http://schemas.microsoft.com/office/drawing/2014/main" id="{E6013849-36DD-439E-948B-A6C928FEA5B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387961" y="2780055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9" name="PA-Graphic 198">
            <a:extLst>
              <a:ext uri="{FF2B5EF4-FFF2-40B4-BE49-F238E27FC236}">
                <a16:creationId xmlns:a16="http://schemas.microsoft.com/office/drawing/2014/main" id="{AC141D36-A24E-4108-85E1-A74384B7A28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367981" y="2754683"/>
            <a:ext cx="104760" cy="104760"/>
          </a:xfrm>
          <a:prstGeom prst="rect">
            <a:avLst/>
          </a:prstGeom>
        </p:spPr>
      </p:pic>
      <p:sp>
        <p:nvSpPr>
          <p:cNvPr id="201" name="PA-任意多边形 187">
            <a:extLst>
              <a:ext uri="{FF2B5EF4-FFF2-40B4-BE49-F238E27FC236}">
                <a16:creationId xmlns:a16="http://schemas.microsoft.com/office/drawing/2014/main" id="{9439EEB7-8EE6-4CFF-860B-2E985C6A053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062309" y="253448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2" name="PA-任意多边形 189">
            <a:extLst>
              <a:ext uri="{FF2B5EF4-FFF2-40B4-BE49-F238E27FC236}">
                <a16:creationId xmlns:a16="http://schemas.microsoft.com/office/drawing/2014/main" id="{B2575B54-AE83-4444-8372-80123D1243C9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9062308" y="2540615"/>
            <a:ext cx="271133" cy="545142"/>
          </a:xfrm>
          <a:custGeom>
            <a:avLst/>
            <a:gdLst>
              <a:gd name="connsiteX0" fmla="*/ 0 w 277597"/>
              <a:gd name="connsiteY0" fmla="*/ 0 h 558138"/>
              <a:gd name="connsiteX1" fmla="*/ 54639 w 277597"/>
              <a:gd name="connsiteY1" fmla="*/ 5508 h 558138"/>
              <a:gd name="connsiteX2" fmla="*/ 277597 w 277597"/>
              <a:gd name="connsiteY2" fmla="*/ 279069 h 558138"/>
              <a:gd name="connsiteX3" fmla="*/ 54639 w 277597"/>
              <a:gd name="connsiteY3" fmla="*/ 552630 h 558138"/>
              <a:gd name="connsiteX4" fmla="*/ 0 w 277597"/>
              <a:gd name="connsiteY4" fmla="*/ 558138 h 55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97" h="558138">
                <a:moveTo>
                  <a:pt x="0" y="0"/>
                </a:moveTo>
                <a:lnTo>
                  <a:pt x="54639" y="5508"/>
                </a:lnTo>
                <a:cubicBezTo>
                  <a:pt x="181881" y="31546"/>
                  <a:pt x="277597" y="144129"/>
                  <a:pt x="277597" y="279069"/>
                </a:cubicBezTo>
                <a:cubicBezTo>
                  <a:pt x="277597" y="414009"/>
                  <a:pt x="181881" y="526593"/>
                  <a:pt x="54639" y="552630"/>
                </a:cubicBezTo>
                <a:lnTo>
                  <a:pt x="0" y="558138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3" name="PA-任意多边形 191">
            <a:extLst>
              <a:ext uri="{FF2B5EF4-FFF2-40B4-BE49-F238E27FC236}">
                <a16:creationId xmlns:a16="http://schemas.microsoft.com/office/drawing/2014/main" id="{4D9D3304-3BB5-4BDC-8604-31F3FB236E9F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9062307" y="2677973"/>
            <a:ext cx="148920" cy="300391"/>
          </a:xfrm>
          <a:custGeom>
            <a:avLst/>
            <a:gdLst>
              <a:gd name="connsiteX0" fmla="*/ 0 w 152470"/>
              <a:gd name="connsiteY0" fmla="*/ 0 h 307552"/>
              <a:gd name="connsiteX1" fmla="*/ 58349 w 152470"/>
              <a:gd name="connsiteY1" fmla="*/ 11781 h 307552"/>
              <a:gd name="connsiteX2" fmla="*/ 152470 w 152470"/>
              <a:gd name="connsiteY2" fmla="*/ 153776 h 307552"/>
              <a:gd name="connsiteX3" fmla="*/ 58349 w 152470"/>
              <a:gd name="connsiteY3" fmla="*/ 295772 h 307552"/>
              <a:gd name="connsiteX4" fmla="*/ 0 w 152470"/>
              <a:gd name="connsiteY4" fmla="*/ 307552 h 30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0" h="307552">
                <a:moveTo>
                  <a:pt x="0" y="0"/>
                </a:moveTo>
                <a:lnTo>
                  <a:pt x="58349" y="11781"/>
                </a:lnTo>
                <a:cubicBezTo>
                  <a:pt x="113660" y="35175"/>
                  <a:pt x="152470" y="89944"/>
                  <a:pt x="152470" y="153776"/>
                </a:cubicBezTo>
                <a:cubicBezTo>
                  <a:pt x="152470" y="217609"/>
                  <a:pt x="113660" y="272377"/>
                  <a:pt x="58349" y="295772"/>
                </a:cubicBezTo>
                <a:lnTo>
                  <a:pt x="0" y="307552"/>
                </a:lnTo>
                <a:close/>
              </a:path>
            </a:pathLst>
          </a:custGeom>
          <a:gradFill flip="none" rotWithShape="1">
            <a:gsLst>
              <a:gs pos="100000">
                <a:srgbClr val="80B7FF">
                  <a:alpha val="10000"/>
                </a:srgbClr>
              </a:gs>
              <a:gs pos="0">
                <a:srgbClr val="B0D2F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4" name="PA-椭圆 5">
            <a:extLst>
              <a:ext uri="{FF2B5EF4-FFF2-40B4-BE49-F238E27FC236}">
                <a16:creationId xmlns:a16="http://schemas.microsoft.com/office/drawing/2014/main" id="{B4905FE3-984C-44A6-BF57-C687B689D1BD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11339585" y="2786035"/>
            <a:ext cx="64800" cy="54016"/>
          </a:xfrm>
          <a:prstGeom prst="ellipse">
            <a:avLst/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" name="PA-Graphic 204">
            <a:extLst>
              <a:ext uri="{FF2B5EF4-FFF2-40B4-BE49-F238E27FC236}">
                <a16:creationId xmlns:a16="http://schemas.microsoft.com/office/drawing/2014/main" id="{C0468357-D055-4ED6-ACFA-BD2AAFE06DB5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1319605" y="2760663"/>
            <a:ext cx="104760" cy="104760"/>
          </a:xfrm>
          <a:prstGeom prst="rect">
            <a:avLst/>
          </a:prstGeom>
        </p:spPr>
      </p:pic>
      <p:grpSp>
        <p:nvGrpSpPr>
          <p:cNvPr id="5" name="PA-组合 4">
            <a:extLst>
              <a:ext uri="{FF2B5EF4-FFF2-40B4-BE49-F238E27FC236}">
                <a16:creationId xmlns:a16="http://schemas.microsoft.com/office/drawing/2014/main" id="{C18F3EA6-7EF5-43F8-8C78-1A9E4DFF92C4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2942461" y="1511665"/>
            <a:ext cx="8790122" cy="570407"/>
            <a:chOff x="2942461" y="1511665"/>
            <a:chExt cx="8790122" cy="570407"/>
          </a:xfrm>
        </p:grpSpPr>
        <p:grpSp>
          <p:nvGrpSpPr>
            <p:cNvPr id="219" name="PA-组合 154">
              <a:extLst>
                <a:ext uri="{FF2B5EF4-FFF2-40B4-BE49-F238E27FC236}">
                  <a16:creationId xmlns:a16="http://schemas.microsoft.com/office/drawing/2014/main" id="{B0128069-A872-490D-B9CA-EE0DF8A7459C}"/>
                </a:ext>
              </a:extLst>
            </p:cNvPr>
            <p:cNvGrpSpPr/>
            <p:nvPr>
              <p:custDataLst>
                <p:tags r:id="rId43"/>
              </p:custDataLst>
            </p:nvPr>
          </p:nvGrpSpPr>
          <p:grpSpPr>
            <a:xfrm>
              <a:off x="2942461" y="1511665"/>
              <a:ext cx="8790122" cy="570407"/>
              <a:chOff x="2942461" y="1439233"/>
              <a:chExt cx="8790122" cy="570407"/>
            </a:xfrm>
          </p:grpSpPr>
          <p:grpSp>
            <p:nvGrpSpPr>
              <p:cNvPr id="220" name="组合 219">
                <a:extLst>
                  <a:ext uri="{FF2B5EF4-FFF2-40B4-BE49-F238E27FC236}">
                    <a16:creationId xmlns:a16="http://schemas.microsoft.com/office/drawing/2014/main" id="{156C7624-4E3C-44F8-81C1-D1CE964B11F0}"/>
                  </a:ext>
                </a:extLst>
              </p:cNvPr>
              <p:cNvGrpSpPr/>
              <p:nvPr/>
            </p:nvGrpSpPr>
            <p:grpSpPr>
              <a:xfrm>
                <a:off x="2942461" y="1439233"/>
                <a:ext cx="8790122" cy="570407"/>
                <a:chOff x="2877225" y="1207874"/>
                <a:chExt cx="8790122" cy="570407"/>
              </a:xfrm>
            </p:grpSpPr>
            <p:sp>
              <p:nvSpPr>
                <p:cNvPr id="222" name="PA-圆角矩形 157">
                  <a:extLst>
                    <a:ext uri="{FF2B5EF4-FFF2-40B4-BE49-F238E27FC236}">
                      <a16:creationId xmlns:a16="http://schemas.microsoft.com/office/drawing/2014/main" id="{081E3996-FE30-4CC4-8D75-0F6275FFD513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2877225" y="1207874"/>
                  <a:ext cx="8790122" cy="570407"/>
                </a:xfrm>
                <a:prstGeom prst="roundRect">
                  <a:avLst>
                    <a:gd name="adj" fmla="val 19911"/>
                  </a:avLst>
                </a:prstGeom>
                <a:solidFill>
                  <a:srgbClr val="026E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grpSp>
              <p:nvGrpSpPr>
                <p:cNvPr id="223" name="组合 222">
                  <a:extLst>
                    <a:ext uri="{FF2B5EF4-FFF2-40B4-BE49-F238E27FC236}">
                      <a16:creationId xmlns:a16="http://schemas.microsoft.com/office/drawing/2014/main" id="{01EF29A2-F8FB-4540-9EFC-E0A71BE3DB42}"/>
                    </a:ext>
                  </a:extLst>
                </p:cNvPr>
                <p:cNvGrpSpPr/>
                <p:nvPr/>
              </p:nvGrpSpPr>
              <p:grpSpPr>
                <a:xfrm>
                  <a:off x="3031380" y="1304998"/>
                  <a:ext cx="1205973" cy="377026"/>
                  <a:chOff x="2926882" y="1230857"/>
                  <a:chExt cx="1205973" cy="377026"/>
                </a:xfrm>
              </p:grpSpPr>
              <p:sp>
                <p:nvSpPr>
                  <p:cNvPr id="224" name="PA-图形 29">
                    <a:extLst>
                      <a:ext uri="{FF2B5EF4-FFF2-40B4-BE49-F238E27FC236}">
                        <a16:creationId xmlns:a16="http://schemas.microsoft.com/office/drawing/2014/main" id="{DE143D7E-C7CF-4584-9948-E3ACBE6A531A}"/>
                      </a:ext>
                    </a:extLst>
                  </p:cNvPr>
                  <p:cNvSpPr/>
                  <p:nvPr>
                    <p:custDataLst>
                      <p:tags r:id="rId48"/>
                    </p:custDataLst>
                  </p:nvPr>
                </p:nvSpPr>
                <p:spPr>
                  <a:xfrm>
                    <a:off x="2926882" y="1336929"/>
                    <a:ext cx="235266" cy="165746"/>
                  </a:xfrm>
                  <a:custGeom>
                    <a:avLst/>
                    <a:gdLst>
                      <a:gd name="connsiteX0" fmla="*/ 63210 w 126419"/>
                      <a:gd name="connsiteY0" fmla="*/ 7917 h 89063"/>
                      <a:gd name="connsiteX1" fmla="*/ 50005 w 126419"/>
                      <a:gd name="connsiteY1" fmla="*/ 9246 h 89063"/>
                      <a:gd name="connsiteX2" fmla="*/ 37357 w 126419"/>
                      <a:gd name="connsiteY2" fmla="*/ 13143 h 89063"/>
                      <a:gd name="connsiteX3" fmla="*/ 25667 w 126419"/>
                      <a:gd name="connsiteY3" fmla="*/ 19421 h 89063"/>
                      <a:gd name="connsiteX4" fmla="*/ 15400 w 126419"/>
                      <a:gd name="connsiteY4" fmla="*/ 27894 h 89063"/>
                      <a:gd name="connsiteX5" fmla="*/ 11195 w 126419"/>
                      <a:gd name="connsiteY5" fmla="*/ 32811 h 89063"/>
                      <a:gd name="connsiteX6" fmla="*/ 7236 w 126419"/>
                      <a:gd name="connsiteY6" fmla="*/ 37852 h 89063"/>
                      <a:gd name="connsiteX7" fmla="*/ 5814 w 126419"/>
                      <a:gd name="connsiteY7" fmla="*/ 39151 h 89063"/>
                      <a:gd name="connsiteX8" fmla="*/ 3958 w 126419"/>
                      <a:gd name="connsiteY8" fmla="*/ 39584 h 89063"/>
                      <a:gd name="connsiteX9" fmla="*/ 1144 w 126419"/>
                      <a:gd name="connsiteY9" fmla="*/ 38439 h 89063"/>
                      <a:gd name="connsiteX10" fmla="*/ 0 w 126419"/>
                      <a:gd name="connsiteY10" fmla="*/ 35625 h 89063"/>
                      <a:gd name="connsiteX11" fmla="*/ 680 w 126419"/>
                      <a:gd name="connsiteY11" fmla="*/ 33399 h 89063"/>
                      <a:gd name="connsiteX12" fmla="*/ 12524 w 126419"/>
                      <a:gd name="connsiteY12" fmla="*/ 19421 h 89063"/>
                      <a:gd name="connsiteX13" fmla="*/ 27708 w 126419"/>
                      <a:gd name="connsiteY13" fmla="*/ 8906 h 89063"/>
                      <a:gd name="connsiteX14" fmla="*/ 44995 w 126419"/>
                      <a:gd name="connsiteY14" fmla="*/ 2288 h 89063"/>
                      <a:gd name="connsiteX15" fmla="*/ 63210 w 126419"/>
                      <a:gd name="connsiteY15" fmla="*/ 0 h 89063"/>
                      <a:gd name="connsiteX16" fmla="*/ 81393 w 126419"/>
                      <a:gd name="connsiteY16" fmla="*/ 2288 h 89063"/>
                      <a:gd name="connsiteX17" fmla="*/ 98680 w 126419"/>
                      <a:gd name="connsiteY17" fmla="*/ 8906 h 89063"/>
                      <a:gd name="connsiteX18" fmla="*/ 113833 w 126419"/>
                      <a:gd name="connsiteY18" fmla="*/ 19421 h 89063"/>
                      <a:gd name="connsiteX19" fmla="*/ 125739 w 126419"/>
                      <a:gd name="connsiteY19" fmla="*/ 33399 h 89063"/>
                      <a:gd name="connsiteX20" fmla="*/ 126419 w 126419"/>
                      <a:gd name="connsiteY20" fmla="*/ 35625 h 89063"/>
                      <a:gd name="connsiteX21" fmla="*/ 125275 w 126419"/>
                      <a:gd name="connsiteY21" fmla="*/ 38439 h 89063"/>
                      <a:gd name="connsiteX22" fmla="*/ 122461 w 126419"/>
                      <a:gd name="connsiteY22" fmla="*/ 39584 h 89063"/>
                      <a:gd name="connsiteX23" fmla="*/ 120636 w 126419"/>
                      <a:gd name="connsiteY23" fmla="*/ 39120 h 89063"/>
                      <a:gd name="connsiteX24" fmla="*/ 119183 w 126419"/>
                      <a:gd name="connsiteY24" fmla="*/ 37852 h 89063"/>
                      <a:gd name="connsiteX25" fmla="*/ 117915 w 126419"/>
                      <a:gd name="connsiteY25" fmla="*/ 36089 h 89063"/>
                      <a:gd name="connsiteX26" fmla="*/ 116647 w 126419"/>
                      <a:gd name="connsiteY26" fmla="*/ 34326 h 89063"/>
                      <a:gd name="connsiteX27" fmla="*/ 113926 w 126419"/>
                      <a:gd name="connsiteY27" fmla="*/ 31017 h 89063"/>
                      <a:gd name="connsiteX28" fmla="*/ 111019 w 126419"/>
                      <a:gd name="connsiteY28" fmla="*/ 27894 h 89063"/>
                      <a:gd name="connsiteX29" fmla="*/ 100721 w 126419"/>
                      <a:gd name="connsiteY29" fmla="*/ 19421 h 89063"/>
                      <a:gd name="connsiteX30" fmla="*/ 89093 w 126419"/>
                      <a:gd name="connsiteY30" fmla="*/ 13143 h 89063"/>
                      <a:gd name="connsiteX31" fmla="*/ 76445 w 126419"/>
                      <a:gd name="connsiteY31" fmla="*/ 9246 h 89063"/>
                      <a:gd name="connsiteX32" fmla="*/ 63210 w 126419"/>
                      <a:gd name="connsiteY32" fmla="*/ 7917 h 89063"/>
                      <a:gd name="connsiteX33" fmla="*/ 63210 w 126419"/>
                      <a:gd name="connsiteY33" fmla="*/ 31667 h 89063"/>
                      <a:gd name="connsiteX34" fmla="*/ 54118 w 126419"/>
                      <a:gd name="connsiteY34" fmla="*/ 32656 h 89063"/>
                      <a:gd name="connsiteX35" fmla="*/ 45428 w 126419"/>
                      <a:gd name="connsiteY35" fmla="*/ 35532 h 89063"/>
                      <a:gd name="connsiteX36" fmla="*/ 37511 w 126419"/>
                      <a:gd name="connsiteY36" fmla="*/ 40140 h 89063"/>
                      <a:gd name="connsiteX37" fmla="*/ 30739 w 126419"/>
                      <a:gd name="connsiteY37" fmla="*/ 46263 h 89063"/>
                      <a:gd name="connsiteX38" fmla="*/ 28048 w 126419"/>
                      <a:gd name="connsiteY38" fmla="*/ 49789 h 89063"/>
                      <a:gd name="connsiteX39" fmla="*/ 25482 w 126419"/>
                      <a:gd name="connsiteY39" fmla="*/ 53438 h 89063"/>
                      <a:gd name="connsiteX40" fmla="*/ 24028 w 126419"/>
                      <a:gd name="connsiteY40" fmla="*/ 54891 h 89063"/>
                      <a:gd name="connsiteX41" fmla="*/ 22080 w 126419"/>
                      <a:gd name="connsiteY41" fmla="*/ 55417 h 89063"/>
                      <a:gd name="connsiteX42" fmla="*/ 19297 w 126419"/>
                      <a:gd name="connsiteY42" fmla="*/ 54242 h 89063"/>
                      <a:gd name="connsiteX43" fmla="*/ 18122 w 126419"/>
                      <a:gd name="connsiteY43" fmla="*/ 51459 h 89063"/>
                      <a:gd name="connsiteX44" fmla="*/ 18616 w 126419"/>
                      <a:gd name="connsiteY44" fmla="*/ 49479 h 89063"/>
                      <a:gd name="connsiteX45" fmla="*/ 26657 w 126419"/>
                      <a:gd name="connsiteY45" fmla="*/ 38841 h 89063"/>
                      <a:gd name="connsiteX46" fmla="*/ 37480 w 126419"/>
                      <a:gd name="connsiteY46" fmla="*/ 30739 h 89063"/>
                      <a:gd name="connsiteX47" fmla="*/ 50005 w 126419"/>
                      <a:gd name="connsiteY47" fmla="*/ 25575 h 89063"/>
                      <a:gd name="connsiteX48" fmla="*/ 63210 w 126419"/>
                      <a:gd name="connsiteY48" fmla="*/ 23750 h 89063"/>
                      <a:gd name="connsiteX49" fmla="*/ 76383 w 126419"/>
                      <a:gd name="connsiteY49" fmla="*/ 25575 h 89063"/>
                      <a:gd name="connsiteX50" fmla="*/ 88939 w 126419"/>
                      <a:gd name="connsiteY50" fmla="*/ 30739 h 89063"/>
                      <a:gd name="connsiteX51" fmla="*/ 99762 w 126419"/>
                      <a:gd name="connsiteY51" fmla="*/ 38841 h 89063"/>
                      <a:gd name="connsiteX52" fmla="*/ 107803 w 126419"/>
                      <a:gd name="connsiteY52" fmla="*/ 49479 h 89063"/>
                      <a:gd name="connsiteX53" fmla="*/ 108297 w 126419"/>
                      <a:gd name="connsiteY53" fmla="*/ 51459 h 89063"/>
                      <a:gd name="connsiteX54" fmla="*/ 107122 w 126419"/>
                      <a:gd name="connsiteY54" fmla="*/ 54242 h 89063"/>
                      <a:gd name="connsiteX55" fmla="*/ 104339 w 126419"/>
                      <a:gd name="connsiteY55" fmla="*/ 55417 h 89063"/>
                      <a:gd name="connsiteX56" fmla="*/ 102391 w 126419"/>
                      <a:gd name="connsiteY56" fmla="*/ 54891 h 89063"/>
                      <a:gd name="connsiteX57" fmla="*/ 100937 w 126419"/>
                      <a:gd name="connsiteY57" fmla="*/ 53438 h 89063"/>
                      <a:gd name="connsiteX58" fmla="*/ 98371 w 126419"/>
                      <a:gd name="connsiteY58" fmla="*/ 49789 h 89063"/>
                      <a:gd name="connsiteX59" fmla="*/ 95680 w 126419"/>
                      <a:gd name="connsiteY59" fmla="*/ 46263 h 89063"/>
                      <a:gd name="connsiteX60" fmla="*/ 88908 w 126419"/>
                      <a:gd name="connsiteY60" fmla="*/ 40140 h 89063"/>
                      <a:gd name="connsiteX61" fmla="*/ 80991 w 126419"/>
                      <a:gd name="connsiteY61" fmla="*/ 35532 h 89063"/>
                      <a:gd name="connsiteX62" fmla="*/ 72301 w 126419"/>
                      <a:gd name="connsiteY62" fmla="*/ 32656 h 89063"/>
                      <a:gd name="connsiteX63" fmla="*/ 63210 w 126419"/>
                      <a:gd name="connsiteY63" fmla="*/ 31667 h 89063"/>
                      <a:gd name="connsiteX64" fmla="*/ 63210 w 126419"/>
                      <a:gd name="connsiteY64" fmla="*/ 55417 h 89063"/>
                      <a:gd name="connsiteX65" fmla="*/ 56592 w 126419"/>
                      <a:gd name="connsiteY65" fmla="*/ 56376 h 89063"/>
                      <a:gd name="connsiteX66" fmla="*/ 50469 w 126419"/>
                      <a:gd name="connsiteY66" fmla="*/ 59128 h 89063"/>
                      <a:gd name="connsiteX67" fmla="*/ 47593 w 126419"/>
                      <a:gd name="connsiteY67" fmla="*/ 61231 h 89063"/>
                      <a:gd name="connsiteX68" fmla="*/ 45428 w 126419"/>
                      <a:gd name="connsiteY68" fmla="*/ 63457 h 89063"/>
                      <a:gd name="connsiteX69" fmla="*/ 43603 w 126419"/>
                      <a:gd name="connsiteY69" fmla="*/ 65962 h 89063"/>
                      <a:gd name="connsiteX70" fmla="*/ 41748 w 126419"/>
                      <a:gd name="connsiteY70" fmla="*/ 68962 h 89063"/>
                      <a:gd name="connsiteX71" fmla="*/ 40264 w 126419"/>
                      <a:gd name="connsiteY71" fmla="*/ 70632 h 89063"/>
                      <a:gd name="connsiteX72" fmla="*/ 38161 w 126419"/>
                      <a:gd name="connsiteY72" fmla="*/ 71250 h 89063"/>
                      <a:gd name="connsiteX73" fmla="*/ 35347 w 126419"/>
                      <a:gd name="connsiteY73" fmla="*/ 70075 h 89063"/>
                      <a:gd name="connsiteX74" fmla="*/ 34202 w 126419"/>
                      <a:gd name="connsiteY74" fmla="*/ 67230 h 89063"/>
                      <a:gd name="connsiteX75" fmla="*/ 34573 w 126419"/>
                      <a:gd name="connsiteY75" fmla="*/ 65560 h 89063"/>
                      <a:gd name="connsiteX76" fmla="*/ 39460 w 126419"/>
                      <a:gd name="connsiteY76" fmla="*/ 58262 h 89063"/>
                      <a:gd name="connsiteX77" fmla="*/ 46387 w 126419"/>
                      <a:gd name="connsiteY77" fmla="*/ 52541 h 89063"/>
                      <a:gd name="connsiteX78" fmla="*/ 54551 w 126419"/>
                      <a:gd name="connsiteY78" fmla="*/ 48830 h 89063"/>
                      <a:gd name="connsiteX79" fmla="*/ 63210 w 126419"/>
                      <a:gd name="connsiteY79" fmla="*/ 47500 h 89063"/>
                      <a:gd name="connsiteX80" fmla="*/ 71992 w 126419"/>
                      <a:gd name="connsiteY80" fmla="*/ 48799 h 89063"/>
                      <a:gd name="connsiteX81" fmla="*/ 80125 w 126419"/>
                      <a:gd name="connsiteY81" fmla="*/ 52448 h 89063"/>
                      <a:gd name="connsiteX82" fmla="*/ 86959 w 126419"/>
                      <a:gd name="connsiteY82" fmla="*/ 58138 h 89063"/>
                      <a:gd name="connsiteX83" fmla="*/ 91846 w 126419"/>
                      <a:gd name="connsiteY83" fmla="*/ 65560 h 89063"/>
                      <a:gd name="connsiteX84" fmla="*/ 92217 w 126419"/>
                      <a:gd name="connsiteY84" fmla="*/ 67230 h 89063"/>
                      <a:gd name="connsiteX85" fmla="*/ 91041 w 126419"/>
                      <a:gd name="connsiteY85" fmla="*/ 70044 h 89063"/>
                      <a:gd name="connsiteX86" fmla="*/ 88258 w 126419"/>
                      <a:gd name="connsiteY86" fmla="*/ 71250 h 89063"/>
                      <a:gd name="connsiteX87" fmla="*/ 86155 w 126419"/>
                      <a:gd name="connsiteY87" fmla="*/ 70632 h 89063"/>
                      <a:gd name="connsiteX88" fmla="*/ 84671 w 126419"/>
                      <a:gd name="connsiteY88" fmla="*/ 68962 h 89063"/>
                      <a:gd name="connsiteX89" fmla="*/ 82816 w 126419"/>
                      <a:gd name="connsiteY89" fmla="*/ 65962 h 89063"/>
                      <a:gd name="connsiteX90" fmla="*/ 80960 w 126419"/>
                      <a:gd name="connsiteY90" fmla="*/ 63457 h 89063"/>
                      <a:gd name="connsiteX91" fmla="*/ 78764 w 126419"/>
                      <a:gd name="connsiteY91" fmla="*/ 61231 h 89063"/>
                      <a:gd name="connsiteX92" fmla="*/ 75889 w 126419"/>
                      <a:gd name="connsiteY92" fmla="*/ 59128 h 89063"/>
                      <a:gd name="connsiteX93" fmla="*/ 69796 w 126419"/>
                      <a:gd name="connsiteY93" fmla="*/ 56376 h 89063"/>
                      <a:gd name="connsiteX94" fmla="*/ 63210 w 126419"/>
                      <a:gd name="connsiteY94" fmla="*/ 55417 h 89063"/>
                      <a:gd name="connsiteX95" fmla="*/ 53314 w 126419"/>
                      <a:gd name="connsiteY95" fmla="*/ 79167 h 89063"/>
                      <a:gd name="connsiteX96" fmla="*/ 54118 w 126419"/>
                      <a:gd name="connsiteY96" fmla="*/ 75332 h 89063"/>
                      <a:gd name="connsiteX97" fmla="*/ 56252 w 126419"/>
                      <a:gd name="connsiteY97" fmla="*/ 72209 h 89063"/>
                      <a:gd name="connsiteX98" fmla="*/ 59375 w 126419"/>
                      <a:gd name="connsiteY98" fmla="*/ 70075 h 89063"/>
                      <a:gd name="connsiteX99" fmla="*/ 63210 w 126419"/>
                      <a:gd name="connsiteY99" fmla="*/ 69271 h 89063"/>
                      <a:gd name="connsiteX100" fmla="*/ 67044 w 126419"/>
                      <a:gd name="connsiteY100" fmla="*/ 70075 h 89063"/>
                      <a:gd name="connsiteX101" fmla="*/ 70167 w 126419"/>
                      <a:gd name="connsiteY101" fmla="*/ 72209 h 89063"/>
                      <a:gd name="connsiteX102" fmla="*/ 72301 w 126419"/>
                      <a:gd name="connsiteY102" fmla="*/ 75332 h 89063"/>
                      <a:gd name="connsiteX103" fmla="*/ 73105 w 126419"/>
                      <a:gd name="connsiteY103" fmla="*/ 79167 h 89063"/>
                      <a:gd name="connsiteX104" fmla="*/ 72301 w 126419"/>
                      <a:gd name="connsiteY104" fmla="*/ 83002 h 89063"/>
                      <a:gd name="connsiteX105" fmla="*/ 70167 w 126419"/>
                      <a:gd name="connsiteY105" fmla="*/ 86125 h 89063"/>
                      <a:gd name="connsiteX106" fmla="*/ 67044 w 126419"/>
                      <a:gd name="connsiteY106" fmla="*/ 88259 h 89063"/>
                      <a:gd name="connsiteX107" fmla="*/ 63210 w 126419"/>
                      <a:gd name="connsiteY107" fmla="*/ 89063 h 89063"/>
                      <a:gd name="connsiteX108" fmla="*/ 59375 w 126419"/>
                      <a:gd name="connsiteY108" fmla="*/ 88259 h 89063"/>
                      <a:gd name="connsiteX109" fmla="*/ 56252 w 126419"/>
                      <a:gd name="connsiteY109" fmla="*/ 86125 h 89063"/>
                      <a:gd name="connsiteX110" fmla="*/ 54118 w 126419"/>
                      <a:gd name="connsiteY110" fmla="*/ 83002 h 89063"/>
                      <a:gd name="connsiteX111" fmla="*/ 53314 w 126419"/>
                      <a:gd name="connsiteY111" fmla="*/ 79167 h 89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126419" h="89063">
                        <a:moveTo>
                          <a:pt x="63210" y="7917"/>
                        </a:moveTo>
                        <a:cubicBezTo>
                          <a:pt x="58756" y="7917"/>
                          <a:pt x="54355" y="8360"/>
                          <a:pt x="50005" y="9246"/>
                        </a:cubicBezTo>
                        <a:cubicBezTo>
                          <a:pt x="45655" y="10133"/>
                          <a:pt x="41439" y="11432"/>
                          <a:pt x="37357" y="13143"/>
                        </a:cubicBezTo>
                        <a:cubicBezTo>
                          <a:pt x="33275" y="14854"/>
                          <a:pt x="29378" y="16947"/>
                          <a:pt x="25667" y="19421"/>
                        </a:cubicBezTo>
                        <a:cubicBezTo>
                          <a:pt x="21956" y="21895"/>
                          <a:pt x="18534" y="24719"/>
                          <a:pt x="15400" y="27894"/>
                        </a:cubicBezTo>
                        <a:cubicBezTo>
                          <a:pt x="13833" y="29461"/>
                          <a:pt x="12432" y="31100"/>
                          <a:pt x="11195" y="32811"/>
                        </a:cubicBezTo>
                        <a:cubicBezTo>
                          <a:pt x="9958" y="34522"/>
                          <a:pt x="8638" y="36203"/>
                          <a:pt x="7236" y="37852"/>
                        </a:cubicBezTo>
                        <a:cubicBezTo>
                          <a:pt x="6742" y="38429"/>
                          <a:pt x="6267" y="38862"/>
                          <a:pt x="5814" y="39151"/>
                        </a:cubicBezTo>
                        <a:cubicBezTo>
                          <a:pt x="5360" y="39439"/>
                          <a:pt x="4742" y="39584"/>
                          <a:pt x="3958" y="39584"/>
                        </a:cubicBezTo>
                        <a:cubicBezTo>
                          <a:pt x="2845" y="39584"/>
                          <a:pt x="1907" y="39202"/>
                          <a:pt x="1144" y="38439"/>
                        </a:cubicBezTo>
                        <a:cubicBezTo>
                          <a:pt x="381" y="37676"/>
                          <a:pt x="0" y="36738"/>
                          <a:pt x="0" y="35625"/>
                        </a:cubicBezTo>
                        <a:cubicBezTo>
                          <a:pt x="0" y="34842"/>
                          <a:pt x="227" y="34100"/>
                          <a:pt x="680" y="33399"/>
                        </a:cubicBezTo>
                        <a:cubicBezTo>
                          <a:pt x="3938" y="28203"/>
                          <a:pt x="7886" y="23544"/>
                          <a:pt x="12524" y="19421"/>
                        </a:cubicBezTo>
                        <a:cubicBezTo>
                          <a:pt x="17163" y="15297"/>
                          <a:pt x="22224" y="11793"/>
                          <a:pt x="27708" y="8906"/>
                        </a:cubicBezTo>
                        <a:cubicBezTo>
                          <a:pt x="33192" y="6020"/>
                          <a:pt x="38954" y="3814"/>
                          <a:pt x="44995" y="2288"/>
                        </a:cubicBezTo>
                        <a:cubicBezTo>
                          <a:pt x="51036" y="763"/>
                          <a:pt x="57107" y="0"/>
                          <a:pt x="63210" y="0"/>
                        </a:cubicBezTo>
                        <a:cubicBezTo>
                          <a:pt x="69271" y="0"/>
                          <a:pt x="75332" y="763"/>
                          <a:pt x="81393" y="2288"/>
                        </a:cubicBezTo>
                        <a:cubicBezTo>
                          <a:pt x="87454" y="3814"/>
                          <a:pt x="93216" y="6020"/>
                          <a:pt x="98680" y="8906"/>
                        </a:cubicBezTo>
                        <a:cubicBezTo>
                          <a:pt x="104143" y="11793"/>
                          <a:pt x="109194" y="15297"/>
                          <a:pt x="113833" y="19421"/>
                        </a:cubicBezTo>
                        <a:cubicBezTo>
                          <a:pt x="118471" y="23544"/>
                          <a:pt x="122440" y="28203"/>
                          <a:pt x="125739" y="33399"/>
                        </a:cubicBezTo>
                        <a:cubicBezTo>
                          <a:pt x="126193" y="34100"/>
                          <a:pt x="126419" y="34842"/>
                          <a:pt x="126419" y="35625"/>
                        </a:cubicBezTo>
                        <a:cubicBezTo>
                          <a:pt x="126419" y="36738"/>
                          <a:pt x="126038" y="37676"/>
                          <a:pt x="125275" y="38439"/>
                        </a:cubicBezTo>
                        <a:cubicBezTo>
                          <a:pt x="124512" y="39202"/>
                          <a:pt x="123574" y="39584"/>
                          <a:pt x="122461" y="39584"/>
                        </a:cubicBezTo>
                        <a:cubicBezTo>
                          <a:pt x="121760" y="39584"/>
                          <a:pt x="121152" y="39429"/>
                          <a:pt x="120636" y="39120"/>
                        </a:cubicBezTo>
                        <a:cubicBezTo>
                          <a:pt x="120121" y="38810"/>
                          <a:pt x="119636" y="38388"/>
                          <a:pt x="119183" y="37852"/>
                        </a:cubicBezTo>
                        <a:cubicBezTo>
                          <a:pt x="118729" y="37274"/>
                          <a:pt x="118307" y="36687"/>
                          <a:pt x="117915" y="36089"/>
                        </a:cubicBezTo>
                        <a:cubicBezTo>
                          <a:pt x="117523" y="35491"/>
                          <a:pt x="117100" y="34904"/>
                          <a:pt x="116647" y="34326"/>
                        </a:cubicBezTo>
                        <a:cubicBezTo>
                          <a:pt x="115781" y="33172"/>
                          <a:pt x="114874" y="32069"/>
                          <a:pt x="113926" y="31017"/>
                        </a:cubicBezTo>
                        <a:cubicBezTo>
                          <a:pt x="112977" y="29966"/>
                          <a:pt x="112008" y="28925"/>
                          <a:pt x="111019" y="27894"/>
                        </a:cubicBezTo>
                        <a:cubicBezTo>
                          <a:pt x="107844" y="24719"/>
                          <a:pt x="104411" y="21895"/>
                          <a:pt x="100721" y="19421"/>
                        </a:cubicBezTo>
                        <a:cubicBezTo>
                          <a:pt x="97031" y="16947"/>
                          <a:pt x="93155" y="14854"/>
                          <a:pt x="89093" y="13143"/>
                        </a:cubicBezTo>
                        <a:cubicBezTo>
                          <a:pt x="85032" y="11432"/>
                          <a:pt x="80816" y="10133"/>
                          <a:pt x="76445" y="9246"/>
                        </a:cubicBezTo>
                        <a:cubicBezTo>
                          <a:pt x="72075" y="8360"/>
                          <a:pt x="67663" y="7917"/>
                          <a:pt x="63210" y="7917"/>
                        </a:cubicBezTo>
                        <a:close/>
                        <a:moveTo>
                          <a:pt x="63210" y="31667"/>
                        </a:moveTo>
                        <a:cubicBezTo>
                          <a:pt x="60158" y="31667"/>
                          <a:pt x="57128" y="31997"/>
                          <a:pt x="54118" y="32656"/>
                        </a:cubicBezTo>
                        <a:cubicBezTo>
                          <a:pt x="51108" y="33316"/>
                          <a:pt x="48211" y="34275"/>
                          <a:pt x="45428" y="35532"/>
                        </a:cubicBezTo>
                        <a:cubicBezTo>
                          <a:pt x="42645" y="36790"/>
                          <a:pt x="40006" y="38326"/>
                          <a:pt x="37511" y="40140"/>
                        </a:cubicBezTo>
                        <a:cubicBezTo>
                          <a:pt x="35017" y="41954"/>
                          <a:pt x="32759" y="43996"/>
                          <a:pt x="30739" y="46263"/>
                        </a:cubicBezTo>
                        <a:cubicBezTo>
                          <a:pt x="29749" y="47377"/>
                          <a:pt x="28852" y="48552"/>
                          <a:pt x="28048" y="49789"/>
                        </a:cubicBezTo>
                        <a:cubicBezTo>
                          <a:pt x="27244" y="51026"/>
                          <a:pt x="26389" y="52242"/>
                          <a:pt x="25482" y="53438"/>
                        </a:cubicBezTo>
                        <a:cubicBezTo>
                          <a:pt x="24987" y="54056"/>
                          <a:pt x="24502" y="54541"/>
                          <a:pt x="24028" y="54891"/>
                        </a:cubicBezTo>
                        <a:cubicBezTo>
                          <a:pt x="23554" y="55242"/>
                          <a:pt x="22905" y="55417"/>
                          <a:pt x="22080" y="55417"/>
                        </a:cubicBezTo>
                        <a:cubicBezTo>
                          <a:pt x="21008" y="55417"/>
                          <a:pt x="20080" y="55025"/>
                          <a:pt x="19297" y="54242"/>
                        </a:cubicBezTo>
                        <a:cubicBezTo>
                          <a:pt x="18513" y="53458"/>
                          <a:pt x="18122" y="52531"/>
                          <a:pt x="18122" y="51459"/>
                        </a:cubicBezTo>
                        <a:cubicBezTo>
                          <a:pt x="18122" y="50799"/>
                          <a:pt x="18287" y="50139"/>
                          <a:pt x="18616" y="49479"/>
                        </a:cubicBezTo>
                        <a:cubicBezTo>
                          <a:pt x="20719" y="45562"/>
                          <a:pt x="23400" y="42016"/>
                          <a:pt x="26657" y="38841"/>
                        </a:cubicBezTo>
                        <a:cubicBezTo>
                          <a:pt x="29914" y="35666"/>
                          <a:pt x="33522" y="32966"/>
                          <a:pt x="37480" y="30739"/>
                        </a:cubicBezTo>
                        <a:cubicBezTo>
                          <a:pt x="41439" y="28513"/>
                          <a:pt x="45614" y="26791"/>
                          <a:pt x="50005" y="25575"/>
                        </a:cubicBezTo>
                        <a:cubicBezTo>
                          <a:pt x="54396" y="24358"/>
                          <a:pt x="58798" y="23750"/>
                          <a:pt x="63210" y="23750"/>
                        </a:cubicBezTo>
                        <a:cubicBezTo>
                          <a:pt x="67580" y="23750"/>
                          <a:pt x="71971" y="24358"/>
                          <a:pt x="76383" y="25575"/>
                        </a:cubicBezTo>
                        <a:cubicBezTo>
                          <a:pt x="80795" y="26791"/>
                          <a:pt x="84980" y="28513"/>
                          <a:pt x="88939" y="30739"/>
                        </a:cubicBezTo>
                        <a:cubicBezTo>
                          <a:pt x="92897" y="32966"/>
                          <a:pt x="96505" y="35666"/>
                          <a:pt x="99762" y="38841"/>
                        </a:cubicBezTo>
                        <a:cubicBezTo>
                          <a:pt x="103019" y="42016"/>
                          <a:pt x="105700" y="45562"/>
                          <a:pt x="107803" y="49479"/>
                        </a:cubicBezTo>
                        <a:cubicBezTo>
                          <a:pt x="108132" y="50139"/>
                          <a:pt x="108297" y="50799"/>
                          <a:pt x="108297" y="51459"/>
                        </a:cubicBezTo>
                        <a:cubicBezTo>
                          <a:pt x="108297" y="52531"/>
                          <a:pt x="107906" y="53458"/>
                          <a:pt x="107122" y="54242"/>
                        </a:cubicBezTo>
                        <a:cubicBezTo>
                          <a:pt x="106339" y="55025"/>
                          <a:pt x="105411" y="55417"/>
                          <a:pt x="104339" y="55417"/>
                        </a:cubicBezTo>
                        <a:cubicBezTo>
                          <a:pt x="103514" y="55417"/>
                          <a:pt x="102865" y="55242"/>
                          <a:pt x="102391" y="54891"/>
                        </a:cubicBezTo>
                        <a:cubicBezTo>
                          <a:pt x="101917" y="54541"/>
                          <a:pt x="101432" y="54056"/>
                          <a:pt x="100937" y="53438"/>
                        </a:cubicBezTo>
                        <a:cubicBezTo>
                          <a:pt x="100030" y="52242"/>
                          <a:pt x="99175" y="51026"/>
                          <a:pt x="98371" y="49789"/>
                        </a:cubicBezTo>
                        <a:cubicBezTo>
                          <a:pt x="97567" y="48552"/>
                          <a:pt x="96670" y="47377"/>
                          <a:pt x="95680" y="46263"/>
                        </a:cubicBezTo>
                        <a:cubicBezTo>
                          <a:pt x="93660" y="43996"/>
                          <a:pt x="91402" y="41954"/>
                          <a:pt x="88908" y="40140"/>
                        </a:cubicBezTo>
                        <a:cubicBezTo>
                          <a:pt x="86413" y="38326"/>
                          <a:pt x="83774" y="36790"/>
                          <a:pt x="80991" y="35532"/>
                        </a:cubicBezTo>
                        <a:cubicBezTo>
                          <a:pt x="78208" y="34275"/>
                          <a:pt x="75311" y="33316"/>
                          <a:pt x="72301" y="32656"/>
                        </a:cubicBezTo>
                        <a:cubicBezTo>
                          <a:pt x="69291" y="31997"/>
                          <a:pt x="66261" y="31667"/>
                          <a:pt x="63210" y="31667"/>
                        </a:cubicBezTo>
                        <a:close/>
                        <a:moveTo>
                          <a:pt x="63210" y="55417"/>
                        </a:moveTo>
                        <a:cubicBezTo>
                          <a:pt x="60900" y="55417"/>
                          <a:pt x="58695" y="55736"/>
                          <a:pt x="56592" y="56376"/>
                        </a:cubicBezTo>
                        <a:cubicBezTo>
                          <a:pt x="54489" y="57015"/>
                          <a:pt x="52448" y="57932"/>
                          <a:pt x="50469" y="59128"/>
                        </a:cubicBezTo>
                        <a:cubicBezTo>
                          <a:pt x="49355" y="59829"/>
                          <a:pt x="48397" y="60530"/>
                          <a:pt x="47593" y="61231"/>
                        </a:cubicBezTo>
                        <a:cubicBezTo>
                          <a:pt x="46789" y="61932"/>
                          <a:pt x="46067" y="62674"/>
                          <a:pt x="45428" y="63457"/>
                        </a:cubicBezTo>
                        <a:cubicBezTo>
                          <a:pt x="44789" y="64241"/>
                          <a:pt x="44181" y="65076"/>
                          <a:pt x="43603" y="65962"/>
                        </a:cubicBezTo>
                        <a:cubicBezTo>
                          <a:pt x="43026" y="66849"/>
                          <a:pt x="42408" y="67849"/>
                          <a:pt x="41748" y="68962"/>
                        </a:cubicBezTo>
                        <a:cubicBezTo>
                          <a:pt x="41336" y="69663"/>
                          <a:pt x="40841" y="70220"/>
                          <a:pt x="40264" y="70632"/>
                        </a:cubicBezTo>
                        <a:cubicBezTo>
                          <a:pt x="39686" y="71044"/>
                          <a:pt x="38985" y="71250"/>
                          <a:pt x="38161" y="71250"/>
                        </a:cubicBezTo>
                        <a:cubicBezTo>
                          <a:pt x="37047" y="71250"/>
                          <a:pt x="36109" y="70859"/>
                          <a:pt x="35347" y="70075"/>
                        </a:cubicBezTo>
                        <a:cubicBezTo>
                          <a:pt x="34584" y="69292"/>
                          <a:pt x="34202" y="68343"/>
                          <a:pt x="34202" y="67230"/>
                        </a:cubicBezTo>
                        <a:cubicBezTo>
                          <a:pt x="34202" y="66694"/>
                          <a:pt x="34326" y="66138"/>
                          <a:pt x="34573" y="65560"/>
                        </a:cubicBezTo>
                        <a:cubicBezTo>
                          <a:pt x="35769" y="62921"/>
                          <a:pt x="37398" y="60489"/>
                          <a:pt x="39460" y="58262"/>
                        </a:cubicBezTo>
                        <a:cubicBezTo>
                          <a:pt x="41521" y="56035"/>
                          <a:pt x="43830" y="54128"/>
                          <a:pt x="46387" y="52541"/>
                        </a:cubicBezTo>
                        <a:cubicBezTo>
                          <a:pt x="48943" y="50954"/>
                          <a:pt x="51664" y="49717"/>
                          <a:pt x="54551" y="48830"/>
                        </a:cubicBezTo>
                        <a:cubicBezTo>
                          <a:pt x="57437" y="47943"/>
                          <a:pt x="60323" y="47500"/>
                          <a:pt x="63210" y="47500"/>
                        </a:cubicBezTo>
                        <a:cubicBezTo>
                          <a:pt x="66178" y="47500"/>
                          <a:pt x="69106" y="47933"/>
                          <a:pt x="71992" y="48799"/>
                        </a:cubicBezTo>
                        <a:cubicBezTo>
                          <a:pt x="74878" y="49665"/>
                          <a:pt x="77589" y="50881"/>
                          <a:pt x="80125" y="52448"/>
                        </a:cubicBezTo>
                        <a:cubicBezTo>
                          <a:pt x="82661" y="54015"/>
                          <a:pt x="84939" y="55912"/>
                          <a:pt x="86959" y="58138"/>
                        </a:cubicBezTo>
                        <a:cubicBezTo>
                          <a:pt x="88980" y="60365"/>
                          <a:pt x="90609" y="62839"/>
                          <a:pt x="91846" y="65560"/>
                        </a:cubicBezTo>
                        <a:cubicBezTo>
                          <a:pt x="92093" y="66138"/>
                          <a:pt x="92217" y="66694"/>
                          <a:pt x="92217" y="67230"/>
                        </a:cubicBezTo>
                        <a:cubicBezTo>
                          <a:pt x="92217" y="68302"/>
                          <a:pt x="91825" y="69240"/>
                          <a:pt x="91041" y="70044"/>
                        </a:cubicBezTo>
                        <a:cubicBezTo>
                          <a:pt x="90258" y="70848"/>
                          <a:pt x="89330" y="71250"/>
                          <a:pt x="88258" y="71250"/>
                        </a:cubicBezTo>
                        <a:cubicBezTo>
                          <a:pt x="87434" y="71250"/>
                          <a:pt x="86733" y="71044"/>
                          <a:pt x="86155" y="70632"/>
                        </a:cubicBezTo>
                        <a:cubicBezTo>
                          <a:pt x="85578" y="70220"/>
                          <a:pt x="85083" y="69663"/>
                          <a:pt x="84671" y="68962"/>
                        </a:cubicBezTo>
                        <a:cubicBezTo>
                          <a:pt x="84011" y="67849"/>
                          <a:pt x="83393" y="66849"/>
                          <a:pt x="82816" y="65962"/>
                        </a:cubicBezTo>
                        <a:cubicBezTo>
                          <a:pt x="82238" y="65076"/>
                          <a:pt x="81620" y="64241"/>
                          <a:pt x="80960" y="63457"/>
                        </a:cubicBezTo>
                        <a:cubicBezTo>
                          <a:pt x="80300" y="62674"/>
                          <a:pt x="79569" y="61932"/>
                          <a:pt x="78764" y="61231"/>
                        </a:cubicBezTo>
                        <a:cubicBezTo>
                          <a:pt x="77960" y="60530"/>
                          <a:pt x="77002" y="59829"/>
                          <a:pt x="75889" y="59128"/>
                        </a:cubicBezTo>
                        <a:cubicBezTo>
                          <a:pt x="73951" y="57932"/>
                          <a:pt x="71920" y="57015"/>
                          <a:pt x="69796" y="56376"/>
                        </a:cubicBezTo>
                        <a:cubicBezTo>
                          <a:pt x="67673" y="55736"/>
                          <a:pt x="65477" y="55417"/>
                          <a:pt x="63210" y="55417"/>
                        </a:cubicBezTo>
                        <a:close/>
                        <a:moveTo>
                          <a:pt x="53314" y="79167"/>
                        </a:moveTo>
                        <a:cubicBezTo>
                          <a:pt x="53314" y="77806"/>
                          <a:pt x="53582" y="76528"/>
                          <a:pt x="54118" y="75332"/>
                        </a:cubicBezTo>
                        <a:cubicBezTo>
                          <a:pt x="54654" y="74137"/>
                          <a:pt x="55365" y="73096"/>
                          <a:pt x="56252" y="72209"/>
                        </a:cubicBezTo>
                        <a:cubicBezTo>
                          <a:pt x="57138" y="71323"/>
                          <a:pt x="58179" y="70611"/>
                          <a:pt x="59375" y="70075"/>
                        </a:cubicBezTo>
                        <a:cubicBezTo>
                          <a:pt x="60571" y="69539"/>
                          <a:pt x="61849" y="69271"/>
                          <a:pt x="63210" y="69271"/>
                        </a:cubicBezTo>
                        <a:cubicBezTo>
                          <a:pt x="64570" y="69271"/>
                          <a:pt x="65848" y="69539"/>
                          <a:pt x="67044" y="70075"/>
                        </a:cubicBezTo>
                        <a:cubicBezTo>
                          <a:pt x="68240" y="70611"/>
                          <a:pt x="69281" y="71323"/>
                          <a:pt x="70167" y="72209"/>
                        </a:cubicBezTo>
                        <a:cubicBezTo>
                          <a:pt x="71054" y="73096"/>
                          <a:pt x="71765" y="74137"/>
                          <a:pt x="72301" y="75332"/>
                        </a:cubicBezTo>
                        <a:cubicBezTo>
                          <a:pt x="72837" y="76528"/>
                          <a:pt x="73105" y="77806"/>
                          <a:pt x="73105" y="79167"/>
                        </a:cubicBezTo>
                        <a:cubicBezTo>
                          <a:pt x="73105" y="80528"/>
                          <a:pt x="72837" y="81806"/>
                          <a:pt x="72301" y="83002"/>
                        </a:cubicBezTo>
                        <a:cubicBezTo>
                          <a:pt x="71765" y="84198"/>
                          <a:pt x="71054" y="85239"/>
                          <a:pt x="70167" y="86125"/>
                        </a:cubicBezTo>
                        <a:cubicBezTo>
                          <a:pt x="69281" y="87012"/>
                          <a:pt x="68240" y="87723"/>
                          <a:pt x="67044" y="88259"/>
                        </a:cubicBezTo>
                        <a:cubicBezTo>
                          <a:pt x="65848" y="88795"/>
                          <a:pt x="64570" y="89063"/>
                          <a:pt x="63210" y="89063"/>
                        </a:cubicBezTo>
                        <a:cubicBezTo>
                          <a:pt x="61849" y="89063"/>
                          <a:pt x="60571" y="88795"/>
                          <a:pt x="59375" y="88259"/>
                        </a:cubicBezTo>
                        <a:cubicBezTo>
                          <a:pt x="58179" y="87723"/>
                          <a:pt x="57138" y="87012"/>
                          <a:pt x="56252" y="86125"/>
                        </a:cubicBezTo>
                        <a:cubicBezTo>
                          <a:pt x="55365" y="85239"/>
                          <a:pt x="54654" y="84198"/>
                          <a:pt x="54118" y="83002"/>
                        </a:cubicBezTo>
                        <a:cubicBezTo>
                          <a:pt x="53582" y="81806"/>
                          <a:pt x="53314" y="80528"/>
                          <a:pt x="53314" y="7916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armonyOS Sans SC"/>
                      <a:ea typeface="HarmonyOS Sans SC"/>
                      <a:cs typeface="+mn-cs"/>
                    </a:endParaRPr>
                  </a:p>
                </p:txBody>
              </p:sp>
              <p:sp>
                <p:nvSpPr>
                  <p:cNvPr id="225" name="PA-文本框 161">
                    <a:extLst>
                      <a:ext uri="{FF2B5EF4-FFF2-40B4-BE49-F238E27FC236}">
                        <a16:creationId xmlns:a16="http://schemas.microsoft.com/office/drawing/2014/main" id="{903197FF-8520-4134-8211-E5E6C2714EDF}"/>
                      </a:ext>
                    </a:extLst>
                  </p:cNvPr>
                  <p:cNvSpPr txBox="1"/>
                  <p:nvPr>
                    <p:custDataLst>
                      <p:tags r:id="rId49"/>
                    </p:custDataLst>
                  </p:nvPr>
                </p:nvSpPr>
                <p:spPr>
                  <a:xfrm>
                    <a:off x="3151496" y="1230857"/>
                    <a:ext cx="981359" cy="3770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 Medium"/>
                        <a:ea typeface="HarmonyOS Sans SC"/>
                        <a:cs typeface="+mn-cs"/>
                      </a:rPr>
                      <a:t>Litmus Wi-Fi</a:t>
                    </a: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Wi-Fi 6,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5</a:t>
                    </a:r>
                    <a:r>
                      <a: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 </a:t>
                    </a:r>
                    <a:r>
                      <a:rPr kumimoji="0" lang="en-US" altLang="zh-C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armonyOS Sans SC"/>
                        <a:ea typeface="HarmonyOS Sans SC Light" panose="00000400000000000000" pitchFamily="2" charset="-122"/>
                        <a:cs typeface="+mn-cs"/>
                      </a:rPr>
                      <a:t>GHz</a:t>
                    </a:r>
                  </a:p>
                </p:txBody>
              </p:sp>
            </p:grpSp>
          </p:grpSp>
          <p:pic>
            <p:nvPicPr>
              <p:cNvPr id="221" name="PA-Graphic 156">
                <a:extLst>
                  <a:ext uri="{FF2B5EF4-FFF2-40B4-BE49-F238E27FC236}">
                    <a16:creationId xmlns:a16="http://schemas.microsoft.com/office/drawing/2014/main" id="{F99B0BC4-1D7B-46CD-8CF2-BDE69A756BE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6"/>
                </p:custDataLst>
              </p:nvPr>
            </p:nvPicPr>
            <p:blipFill>
              <a:blip r:embed="rId10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3"/>
                  </a:ext>
                </a:extLst>
              </a:blip>
              <a:stretch>
                <a:fillRect/>
              </a:stretch>
            </p:blipFill>
            <p:spPr>
              <a:xfrm>
                <a:off x="11464560" y="1675090"/>
                <a:ext cx="58623" cy="108226"/>
              </a:xfrm>
              <a:prstGeom prst="rect">
                <a:avLst/>
              </a:prstGeom>
            </p:spPr>
          </p:pic>
        </p:grpSp>
        <p:pic>
          <p:nvPicPr>
            <p:cNvPr id="8" name="PA-Graphic 7">
              <a:extLst>
                <a:ext uri="{FF2B5EF4-FFF2-40B4-BE49-F238E27FC236}">
                  <a16:creationId xmlns:a16="http://schemas.microsoft.com/office/drawing/2014/main" id="{EF0FDD8E-FD8D-4E14-B112-2CFD4385EA7E}"/>
                </a:ext>
              </a:extLst>
            </p:cNvPr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10688215" y="1738622"/>
              <a:ext cx="116674" cy="116674"/>
            </a:xfrm>
            <a:prstGeom prst="rect">
              <a:avLst/>
            </a:prstGeom>
          </p:spPr>
        </p:pic>
        <p:sp>
          <p:nvSpPr>
            <p:cNvPr id="11" name="PA-文本框 10">
              <a:extLst>
                <a:ext uri="{FF2B5EF4-FFF2-40B4-BE49-F238E27FC236}">
                  <a16:creationId xmlns:a16="http://schemas.microsoft.com/office/drawing/2014/main" id="{ACE2031D-C315-4A12-A823-9E023E2DCB56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10783762" y="1680673"/>
              <a:ext cx="620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bg1"/>
                  </a:solidFill>
                </a:rPr>
                <a:t>已连接</a:t>
              </a:r>
            </a:p>
          </p:txBody>
        </p:sp>
      </p:grpSp>
      <p:sp>
        <p:nvSpPr>
          <p:cNvPr id="193" name="PA-任意多边形 187">
            <a:extLst>
              <a:ext uri="{FF2B5EF4-FFF2-40B4-BE49-F238E27FC236}">
                <a16:creationId xmlns:a16="http://schemas.microsoft.com/office/drawing/2014/main" id="{5B66EE10-5925-4118-89D4-6226EEF015C0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3025160" y="1520131"/>
            <a:ext cx="397710" cy="557125"/>
          </a:xfrm>
          <a:custGeom>
            <a:avLst/>
            <a:gdLst>
              <a:gd name="connsiteX0" fmla="*/ 0 w 407191"/>
              <a:gd name="connsiteY0" fmla="*/ 0 h 570407"/>
              <a:gd name="connsiteX1" fmla="*/ 270143 w 407191"/>
              <a:gd name="connsiteY1" fmla="*/ 0 h 570407"/>
              <a:gd name="connsiteX2" fmla="*/ 287448 w 407191"/>
              <a:gd name="connsiteY2" fmla="*/ 14278 h 570407"/>
              <a:gd name="connsiteX3" fmla="*/ 407191 w 407191"/>
              <a:gd name="connsiteY3" fmla="*/ 303363 h 570407"/>
              <a:gd name="connsiteX4" fmla="*/ 337370 w 407191"/>
              <a:gd name="connsiteY4" fmla="*/ 531943 h 570407"/>
              <a:gd name="connsiteX5" fmla="*/ 305634 w 407191"/>
              <a:gd name="connsiteY5" fmla="*/ 570407 h 570407"/>
              <a:gd name="connsiteX6" fmla="*/ 0 w 407191"/>
              <a:gd name="connsiteY6" fmla="*/ 570407 h 5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1" h="570407">
                <a:moveTo>
                  <a:pt x="0" y="0"/>
                </a:moveTo>
                <a:lnTo>
                  <a:pt x="270143" y="0"/>
                </a:lnTo>
                <a:lnTo>
                  <a:pt x="287448" y="14278"/>
                </a:lnTo>
                <a:cubicBezTo>
                  <a:pt x="361431" y="88262"/>
                  <a:pt x="407191" y="190469"/>
                  <a:pt x="407191" y="303363"/>
                </a:cubicBezTo>
                <a:cubicBezTo>
                  <a:pt x="407191" y="388034"/>
                  <a:pt x="381451" y="466693"/>
                  <a:pt x="337370" y="531943"/>
                </a:cubicBezTo>
                <a:lnTo>
                  <a:pt x="305634" y="570407"/>
                </a:lnTo>
                <a:lnTo>
                  <a:pt x="0" y="57040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6" name="PA-圆角矩形 325">
            <a:extLst>
              <a:ext uri="{FF2B5EF4-FFF2-40B4-BE49-F238E27FC236}">
                <a16:creationId xmlns:a16="http://schemas.microsoft.com/office/drawing/2014/main" id="{B7BDA763-458C-46EB-B348-E5299FD71B10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101530" y="68247"/>
            <a:ext cx="11993895" cy="6124925"/>
          </a:xfrm>
          <a:prstGeom prst="roundRect">
            <a:avLst>
              <a:gd name="adj" fmla="val 2070"/>
            </a:avLst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12" name="PA-组合 11">
            <a:extLst>
              <a:ext uri="{FF2B5EF4-FFF2-40B4-BE49-F238E27FC236}">
                <a16:creationId xmlns:a16="http://schemas.microsoft.com/office/drawing/2014/main" id="{5C57CD56-701B-4E40-BC19-1E68E53CB063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4231462" y="1901902"/>
            <a:ext cx="3679105" cy="2727874"/>
            <a:chOff x="2917475" y="1466285"/>
            <a:chExt cx="3679105" cy="2727874"/>
          </a:xfrm>
          <a:effectLst>
            <a:outerShdw blurRad="254000" dist="38100" dir="5400000" algn="t" rotWithShape="0">
              <a:prstClr val="black">
                <a:alpha val="8000"/>
              </a:prstClr>
            </a:outerShdw>
          </a:effectLst>
        </p:grpSpPr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3FB09064-5DB4-4F30-81F8-5E9A77666F79}"/>
                </a:ext>
              </a:extLst>
            </p:cNvPr>
            <p:cNvGrpSpPr/>
            <p:nvPr/>
          </p:nvGrpSpPr>
          <p:grpSpPr>
            <a:xfrm>
              <a:off x="2917475" y="1466285"/>
              <a:ext cx="3679105" cy="2727874"/>
              <a:chOff x="2852239" y="1192823"/>
              <a:chExt cx="3679105" cy="2727874"/>
            </a:xfrm>
          </p:grpSpPr>
          <p:sp>
            <p:nvSpPr>
              <p:cNvPr id="246" name="PA-圆角矩形 157">
                <a:extLst>
                  <a:ext uri="{FF2B5EF4-FFF2-40B4-BE49-F238E27FC236}">
                    <a16:creationId xmlns:a16="http://schemas.microsoft.com/office/drawing/2014/main" id="{28E5FF1A-5C3A-4BD2-B7A8-F371C5B28D46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852239" y="1192823"/>
                <a:ext cx="3679105" cy="2727874"/>
              </a:xfrm>
              <a:prstGeom prst="roundRect">
                <a:avLst>
                  <a:gd name="adj" fmla="val 428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grpSp>
            <p:nvGrpSpPr>
              <p:cNvPr id="247" name="组合 246">
                <a:extLst>
                  <a:ext uri="{FF2B5EF4-FFF2-40B4-BE49-F238E27FC236}">
                    <a16:creationId xmlns:a16="http://schemas.microsoft.com/office/drawing/2014/main" id="{12C49E69-691E-41E1-A412-7DE82DD07CC6}"/>
                  </a:ext>
                </a:extLst>
              </p:cNvPr>
              <p:cNvGrpSpPr/>
              <p:nvPr/>
            </p:nvGrpSpPr>
            <p:grpSpPr>
              <a:xfrm>
                <a:off x="3031380" y="1304998"/>
                <a:ext cx="1205973" cy="377026"/>
                <a:chOff x="2926882" y="1230857"/>
                <a:chExt cx="1205973" cy="377026"/>
              </a:xfrm>
            </p:grpSpPr>
            <p:sp>
              <p:nvSpPr>
                <p:cNvPr id="248" name="PA-图形 29">
                  <a:extLst>
                    <a:ext uri="{FF2B5EF4-FFF2-40B4-BE49-F238E27FC236}">
                      <a16:creationId xmlns:a16="http://schemas.microsoft.com/office/drawing/2014/main" id="{956300CF-BD40-426D-864F-1C2DB60CC166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2926882" y="1336929"/>
                  <a:ext cx="235266" cy="165746"/>
                </a:xfrm>
                <a:custGeom>
                  <a:avLst/>
                  <a:gdLst>
                    <a:gd name="connsiteX0" fmla="*/ 63210 w 126419"/>
                    <a:gd name="connsiteY0" fmla="*/ 7917 h 89063"/>
                    <a:gd name="connsiteX1" fmla="*/ 50005 w 126419"/>
                    <a:gd name="connsiteY1" fmla="*/ 9246 h 89063"/>
                    <a:gd name="connsiteX2" fmla="*/ 37357 w 126419"/>
                    <a:gd name="connsiteY2" fmla="*/ 13143 h 89063"/>
                    <a:gd name="connsiteX3" fmla="*/ 25667 w 126419"/>
                    <a:gd name="connsiteY3" fmla="*/ 19421 h 89063"/>
                    <a:gd name="connsiteX4" fmla="*/ 15400 w 126419"/>
                    <a:gd name="connsiteY4" fmla="*/ 27894 h 89063"/>
                    <a:gd name="connsiteX5" fmla="*/ 11195 w 126419"/>
                    <a:gd name="connsiteY5" fmla="*/ 32811 h 89063"/>
                    <a:gd name="connsiteX6" fmla="*/ 7236 w 126419"/>
                    <a:gd name="connsiteY6" fmla="*/ 37852 h 89063"/>
                    <a:gd name="connsiteX7" fmla="*/ 5814 w 126419"/>
                    <a:gd name="connsiteY7" fmla="*/ 39151 h 89063"/>
                    <a:gd name="connsiteX8" fmla="*/ 3958 w 126419"/>
                    <a:gd name="connsiteY8" fmla="*/ 39584 h 89063"/>
                    <a:gd name="connsiteX9" fmla="*/ 1144 w 126419"/>
                    <a:gd name="connsiteY9" fmla="*/ 38439 h 89063"/>
                    <a:gd name="connsiteX10" fmla="*/ 0 w 126419"/>
                    <a:gd name="connsiteY10" fmla="*/ 35625 h 89063"/>
                    <a:gd name="connsiteX11" fmla="*/ 680 w 126419"/>
                    <a:gd name="connsiteY11" fmla="*/ 33399 h 89063"/>
                    <a:gd name="connsiteX12" fmla="*/ 12524 w 126419"/>
                    <a:gd name="connsiteY12" fmla="*/ 19421 h 89063"/>
                    <a:gd name="connsiteX13" fmla="*/ 27708 w 126419"/>
                    <a:gd name="connsiteY13" fmla="*/ 8906 h 89063"/>
                    <a:gd name="connsiteX14" fmla="*/ 44995 w 126419"/>
                    <a:gd name="connsiteY14" fmla="*/ 2288 h 89063"/>
                    <a:gd name="connsiteX15" fmla="*/ 63210 w 126419"/>
                    <a:gd name="connsiteY15" fmla="*/ 0 h 89063"/>
                    <a:gd name="connsiteX16" fmla="*/ 81393 w 126419"/>
                    <a:gd name="connsiteY16" fmla="*/ 2288 h 89063"/>
                    <a:gd name="connsiteX17" fmla="*/ 98680 w 126419"/>
                    <a:gd name="connsiteY17" fmla="*/ 8906 h 89063"/>
                    <a:gd name="connsiteX18" fmla="*/ 113833 w 126419"/>
                    <a:gd name="connsiteY18" fmla="*/ 19421 h 89063"/>
                    <a:gd name="connsiteX19" fmla="*/ 125739 w 126419"/>
                    <a:gd name="connsiteY19" fmla="*/ 33399 h 89063"/>
                    <a:gd name="connsiteX20" fmla="*/ 126419 w 126419"/>
                    <a:gd name="connsiteY20" fmla="*/ 35625 h 89063"/>
                    <a:gd name="connsiteX21" fmla="*/ 125275 w 126419"/>
                    <a:gd name="connsiteY21" fmla="*/ 38439 h 89063"/>
                    <a:gd name="connsiteX22" fmla="*/ 122461 w 126419"/>
                    <a:gd name="connsiteY22" fmla="*/ 39584 h 89063"/>
                    <a:gd name="connsiteX23" fmla="*/ 120636 w 126419"/>
                    <a:gd name="connsiteY23" fmla="*/ 39120 h 89063"/>
                    <a:gd name="connsiteX24" fmla="*/ 119183 w 126419"/>
                    <a:gd name="connsiteY24" fmla="*/ 37852 h 89063"/>
                    <a:gd name="connsiteX25" fmla="*/ 117915 w 126419"/>
                    <a:gd name="connsiteY25" fmla="*/ 36089 h 89063"/>
                    <a:gd name="connsiteX26" fmla="*/ 116647 w 126419"/>
                    <a:gd name="connsiteY26" fmla="*/ 34326 h 89063"/>
                    <a:gd name="connsiteX27" fmla="*/ 113926 w 126419"/>
                    <a:gd name="connsiteY27" fmla="*/ 31017 h 89063"/>
                    <a:gd name="connsiteX28" fmla="*/ 111019 w 126419"/>
                    <a:gd name="connsiteY28" fmla="*/ 27894 h 89063"/>
                    <a:gd name="connsiteX29" fmla="*/ 100721 w 126419"/>
                    <a:gd name="connsiteY29" fmla="*/ 19421 h 89063"/>
                    <a:gd name="connsiteX30" fmla="*/ 89093 w 126419"/>
                    <a:gd name="connsiteY30" fmla="*/ 13143 h 89063"/>
                    <a:gd name="connsiteX31" fmla="*/ 76445 w 126419"/>
                    <a:gd name="connsiteY31" fmla="*/ 9246 h 89063"/>
                    <a:gd name="connsiteX32" fmla="*/ 63210 w 126419"/>
                    <a:gd name="connsiteY32" fmla="*/ 7917 h 89063"/>
                    <a:gd name="connsiteX33" fmla="*/ 63210 w 126419"/>
                    <a:gd name="connsiteY33" fmla="*/ 31667 h 89063"/>
                    <a:gd name="connsiteX34" fmla="*/ 54118 w 126419"/>
                    <a:gd name="connsiteY34" fmla="*/ 32656 h 89063"/>
                    <a:gd name="connsiteX35" fmla="*/ 45428 w 126419"/>
                    <a:gd name="connsiteY35" fmla="*/ 35532 h 89063"/>
                    <a:gd name="connsiteX36" fmla="*/ 37511 w 126419"/>
                    <a:gd name="connsiteY36" fmla="*/ 40140 h 89063"/>
                    <a:gd name="connsiteX37" fmla="*/ 30739 w 126419"/>
                    <a:gd name="connsiteY37" fmla="*/ 46263 h 89063"/>
                    <a:gd name="connsiteX38" fmla="*/ 28048 w 126419"/>
                    <a:gd name="connsiteY38" fmla="*/ 49789 h 89063"/>
                    <a:gd name="connsiteX39" fmla="*/ 25482 w 126419"/>
                    <a:gd name="connsiteY39" fmla="*/ 53438 h 89063"/>
                    <a:gd name="connsiteX40" fmla="*/ 24028 w 126419"/>
                    <a:gd name="connsiteY40" fmla="*/ 54891 h 89063"/>
                    <a:gd name="connsiteX41" fmla="*/ 22080 w 126419"/>
                    <a:gd name="connsiteY41" fmla="*/ 55417 h 89063"/>
                    <a:gd name="connsiteX42" fmla="*/ 19297 w 126419"/>
                    <a:gd name="connsiteY42" fmla="*/ 54242 h 89063"/>
                    <a:gd name="connsiteX43" fmla="*/ 18122 w 126419"/>
                    <a:gd name="connsiteY43" fmla="*/ 51459 h 89063"/>
                    <a:gd name="connsiteX44" fmla="*/ 18616 w 126419"/>
                    <a:gd name="connsiteY44" fmla="*/ 49479 h 89063"/>
                    <a:gd name="connsiteX45" fmla="*/ 26657 w 126419"/>
                    <a:gd name="connsiteY45" fmla="*/ 38841 h 89063"/>
                    <a:gd name="connsiteX46" fmla="*/ 37480 w 126419"/>
                    <a:gd name="connsiteY46" fmla="*/ 30739 h 89063"/>
                    <a:gd name="connsiteX47" fmla="*/ 50005 w 126419"/>
                    <a:gd name="connsiteY47" fmla="*/ 25575 h 89063"/>
                    <a:gd name="connsiteX48" fmla="*/ 63210 w 126419"/>
                    <a:gd name="connsiteY48" fmla="*/ 23750 h 89063"/>
                    <a:gd name="connsiteX49" fmla="*/ 76383 w 126419"/>
                    <a:gd name="connsiteY49" fmla="*/ 25575 h 89063"/>
                    <a:gd name="connsiteX50" fmla="*/ 88939 w 126419"/>
                    <a:gd name="connsiteY50" fmla="*/ 30739 h 89063"/>
                    <a:gd name="connsiteX51" fmla="*/ 99762 w 126419"/>
                    <a:gd name="connsiteY51" fmla="*/ 38841 h 89063"/>
                    <a:gd name="connsiteX52" fmla="*/ 107803 w 126419"/>
                    <a:gd name="connsiteY52" fmla="*/ 49479 h 89063"/>
                    <a:gd name="connsiteX53" fmla="*/ 108297 w 126419"/>
                    <a:gd name="connsiteY53" fmla="*/ 51459 h 89063"/>
                    <a:gd name="connsiteX54" fmla="*/ 107122 w 126419"/>
                    <a:gd name="connsiteY54" fmla="*/ 54242 h 89063"/>
                    <a:gd name="connsiteX55" fmla="*/ 104339 w 126419"/>
                    <a:gd name="connsiteY55" fmla="*/ 55417 h 89063"/>
                    <a:gd name="connsiteX56" fmla="*/ 102391 w 126419"/>
                    <a:gd name="connsiteY56" fmla="*/ 54891 h 89063"/>
                    <a:gd name="connsiteX57" fmla="*/ 100937 w 126419"/>
                    <a:gd name="connsiteY57" fmla="*/ 53438 h 89063"/>
                    <a:gd name="connsiteX58" fmla="*/ 98371 w 126419"/>
                    <a:gd name="connsiteY58" fmla="*/ 49789 h 89063"/>
                    <a:gd name="connsiteX59" fmla="*/ 95680 w 126419"/>
                    <a:gd name="connsiteY59" fmla="*/ 46263 h 89063"/>
                    <a:gd name="connsiteX60" fmla="*/ 88908 w 126419"/>
                    <a:gd name="connsiteY60" fmla="*/ 40140 h 89063"/>
                    <a:gd name="connsiteX61" fmla="*/ 80991 w 126419"/>
                    <a:gd name="connsiteY61" fmla="*/ 35532 h 89063"/>
                    <a:gd name="connsiteX62" fmla="*/ 72301 w 126419"/>
                    <a:gd name="connsiteY62" fmla="*/ 32656 h 89063"/>
                    <a:gd name="connsiteX63" fmla="*/ 63210 w 126419"/>
                    <a:gd name="connsiteY63" fmla="*/ 31667 h 89063"/>
                    <a:gd name="connsiteX64" fmla="*/ 63210 w 126419"/>
                    <a:gd name="connsiteY64" fmla="*/ 55417 h 89063"/>
                    <a:gd name="connsiteX65" fmla="*/ 56592 w 126419"/>
                    <a:gd name="connsiteY65" fmla="*/ 56376 h 89063"/>
                    <a:gd name="connsiteX66" fmla="*/ 50469 w 126419"/>
                    <a:gd name="connsiteY66" fmla="*/ 59128 h 89063"/>
                    <a:gd name="connsiteX67" fmla="*/ 47593 w 126419"/>
                    <a:gd name="connsiteY67" fmla="*/ 61231 h 89063"/>
                    <a:gd name="connsiteX68" fmla="*/ 45428 w 126419"/>
                    <a:gd name="connsiteY68" fmla="*/ 63457 h 89063"/>
                    <a:gd name="connsiteX69" fmla="*/ 43603 w 126419"/>
                    <a:gd name="connsiteY69" fmla="*/ 65962 h 89063"/>
                    <a:gd name="connsiteX70" fmla="*/ 41748 w 126419"/>
                    <a:gd name="connsiteY70" fmla="*/ 68962 h 89063"/>
                    <a:gd name="connsiteX71" fmla="*/ 40264 w 126419"/>
                    <a:gd name="connsiteY71" fmla="*/ 70632 h 89063"/>
                    <a:gd name="connsiteX72" fmla="*/ 38161 w 126419"/>
                    <a:gd name="connsiteY72" fmla="*/ 71250 h 89063"/>
                    <a:gd name="connsiteX73" fmla="*/ 35347 w 126419"/>
                    <a:gd name="connsiteY73" fmla="*/ 70075 h 89063"/>
                    <a:gd name="connsiteX74" fmla="*/ 34202 w 126419"/>
                    <a:gd name="connsiteY74" fmla="*/ 67230 h 89063"/>
                    <a:gd name="connsiteX75" fmla="*/ 34573 w 126419"/>
                    <a:gd name="connsiteY75" fmla="*/ 65560 h 89063"/>
                    <a:gd name="connsiteX76" fmla="*/ 39460 w 126419"/>
                    <a:gd name="connsiteY76" fmla="*/ 58262 h 89063"/>
                    <a:gd name="connsiteX77" fmla="*/ 46387 w 126419"/>
                    <a:gd name="connsiteY77" fmla="*/ 52541 h 89063"/>
                    <a:gd name="connsiteX78" fmla="*/ 54551 w 126419"/>
                    <a:gd name="connsiteY78" fmla="*/ 48830 h 89063"/>
                    <a:gd name="connsiteX79" fmla="*/ 63210 w 126419"/>
                    <a:gd name="connsiteY79" fmla="*/ 47500 h 89063"/>
                    <a:gd name="connsiteX80" fmla="*/ 71992 w 126419"/>
                    <a:gd name="connsiteY80" fmla="*/ 48799 h 89063"/>
                    <a:gd name="connsiteX81" fmla="*/ 80125 w 126419"/>
                    <a:gd name="connsiteY81" fmla="*/ 52448 h 89063"/>
                    <a:gd name="connsiteX82" fmla="*/ 86959 w 126419"/>
                    <a:gd name="connsiteY82" fmla="*/ 58138 h 89063"/>
                    <a:gd name="connsiteX83" fmla="*/ 91846 w 126419"/>
                    <a:gd name="connsiteY83" fmla="*/ 65560 h 89063"/>
                    <a:gd name="connsiteX84" fmla="*/ 92217 w 126419"/>
                    <a:gd name="connsiteY84" fmla="*/ 67230 h 89063"/>
                    <a:gd name="connsiteX85" fmla="*/ 91041 w 126419"/>
                    <a:gd name="connsiteY85" fmla="*/ 70044 h 89063"/>
                    <a:gd name="connsiteX86" fmla="*/ 88258 w 126419"/>
                    <a:gd name="connsiteY86" fmla="*/ 71250 h 89063"/>
                    <a:gd name="connsiteX87" fmla="*/ 86155 w 126419"/>
                    <a:gd name="connsiteY87" fmla="*/ 70632 h 89063"/>
                    <a:gd name="connsiteX88" fmla="*/ 84671 w 126419"/>
                    <a:gd name="connsiteY88" fmla="*/ 68962 h 89063"/>
                    <a:gd name="connsiteX89" fmla="*/ 82816 w 126419"/>
                    <a:gd name="connsiteY89" fmla="*/ 65962 h 89063"/>
                    <a:gd name="connsiteX90" fmla="*/ 80960 w 126419"/>
                    <a:gd name="connsiteY90" fmla="*/ 63457 h 89063"/>
                    <a:gd name="connsiteX91" fmla="*/ 78764 w 126419"/>
                    <a:gd name="connsiteY91" fmla="*/ 61231 h 89063"/>
                    <a:gd name="connsiteX92" fmla="*/ 75889 w 126419"/>
                    <a:gd name="connsiteY92" fmla="*/ 59128 h 89063"/>
                    <a:gd name="connsiteX93" fmla="*/ 69796 w 126419"/>
                    <a:gd name="connsiteY93" fmla="*/ 56376 h 89063"/>
                    <a:gd name="connsiteX94" fmla="*/ 63210 w 126419"/>
                    <a:gd name="connsiteY94" fmla="*/ 55417 h 89063"/>
                    <a:gd name="connsiteX95" fmla="*/ 53314 w 126419"/>
                    <a:gd name="connsiteY95" fmla="*/ 79167 h 89063"/>
                    <a:gd name="connsiteX96" fmla="*/ 54118 w 126419"/>
                    <a:gd name="connsiteY96" fmla="*/ 75332 h 89063"/>
                    <a:gd name="connsiteX97" fmla="*/ 56252 w 126419"/>
                    <a:gd name="connsiteY97" fmla="*/ 72209 h 89063"/>
                    <a:gd name="connsiteX98" fmla="*/ 59375 w 126419"/>
                    <a:gd name="connsiteY98" fmla="*/ 70075 h 89063"/>
                    <a:gd name="connsiteX99" fmla="*/ 63210 w 126419"/>
                    <a:gd name="connsiteY99" fmla="*/ 69271 h 89063"/>
                    <a:gd name="connsiteX100" fmla="*/ 67044 w 126419"/>
                    <a:gd name="connsiteY100" fmla="*/ 70075 h 89063"/>
                    <a:gd name="connsiteX101" fmla="*/ 70167 w 126419"/>
                    <a:gd name="connsiteY101" fmla="*/ 72209 h 89063"/>
                    <a:gd name="connsiteX102" fmla="*/ 72301 w 126419"/>
                    <a:gd name="connsiteY102" fmla="*/ 75332 h 89063"/>
                    <a:gd name="connsiteX103" fmla="*/ 73105 w 126419"/>
                    <a:gd name="connsiteY103" fmla="*/ 79167 h 89063"/>
                    <a:gd name="connsiteX104" fmla="*/ 72301 w 126419"/>
                    <a:gd name="connsiteY104" fmla="*/ 83002 h 89063"/>
                    <a:gd name="connsiteX105" fmla="*/ 70167 w 126419"/>
                    <a:gd name="connsiteY105" fmla="*/ 86125 h 89063"/>
                    <a:gd name="connsiteX106" fmla="*/ 67044 w 126419"/>
                    <a:gd name="connsiteY106" fmla="*/ 88259 h 89063"/>
                    <a:gd name="connsiteX107" fmla="*/ 63210 w 126419"/>
                    <a:gd name="connsiteY107" fmla="*/ 89063 h 89063"/>
                    <a:gd name="connsiteX108" fmla="*/ 59375 w 126419"/>
                    <a:gd name="connsiteY108" fmla="*/ 88259 h 89063"/>
                    <a:gd name="connsiteX109" fmla="*/ 56252 w 126419"/>
                    <a:gd name="connsiteY109" fmla="*/ 86125 h 89063"/>
                    <a:gd name="connsiteX110" fmla="*/ 54118 w 126419"/>
                    <a:gd name="connsiteY110" fmla="*/ 83002 h 89063"/>
                    <a:gd name="connsiteX111" fmla="*/ 53314 w 126419"/>
                    <a:gd name="connsiteY111" fmla="*/ 79167 h 89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126419" h="89063">
                      <a:moveTo>
                        <a:pt x="63210" y="7917"/>
                      </a:moveTo>
                      <a:cubicBezTo>
                        <a:pt x="58756" y="7917"/>
                        <a:pt x="54355" y="8360"/>
                        <a:pt x="50005" y="9246"/>
                      </a:cubicBezTo>
                      <a:cubicBezTo>
                        <a:pt x="45655" y="10133"/>
                        <a:pt x="41439" y="11432"/>
                        <a:pt x="37357" y="13143"/>
                      </a:cubicBezTo>
                      <a:cubicBezTo>
                        <a:pt x="33275" y="14854"/>
                        <a:pt x="29378" y="16947"/>
                        <a:pt x="25667" y="19421"/>
                      </a:cubicBezTo>
                      <a:cubicBezTo>
                        <a:pt x="21956" y="21895"/>
                        <a:pt x="18534" y="24719"/>
                        <a:pt x="15400" y="27894"/>
                      </a:cubicBezTo>
                      <a:cubicBezTo>
                        <a:pt x="13833" y="29461"/>
                        <a:pt x="12432" y="31100"/>
                        <a:pt x="11195" y="32811"/>
                      </a:cubicBezTo>
                      <a:cubicBezTo>
                        <a:pt x="9958" y="34522"/>
                        <a:pt x="8638" y="36203"/>
                        <a:pt x="7236" y="37852"/>
                      </a:cubicBezTo>
                      <a:cubicBezTo>
                        <a:pt x="6742" y="38429"/>
                        <a:pt x="6267" y="38862"/>
                        <a:pt x="5814" y="39151"/>
                      </a:cubicBezTo>
                      <a:cubicBezTo>
                        <a:pt x="5360" y="39439"/>
                        <a:pt x="4742" y="39584"/>
                        <a:pt x="3958" y="39584"/>
                      </a:cubicBezTo>
                      <a:cubicBezTo>
                        <a:pt x="2845" y="39584"/>
                        <a:pt x="1907" y="39202"/>
                        <a:pt x="1144" y="38439"/>
                      </a:cubicBezTo>
                      <a:cubicBezTo>
                        <a:pt x="381" y="37676"/>
                        <a:pt x="0" y="36738"/>
                        <a:pt x="0" y="35625"/>
                      </a:cubicBezTo>
                      <a:cubicBezTo>
                        <a:pt x="0" y="34842"/>
                        <a:pt x="227" y="34100"/>
                        <a:pt x="680" y="33399"/>
                      </a:cubicBezTo>
                      <a:cubicBezTo>
                        <a:pt x="3938" y="28203"/>
                        <a:pt x="7886" y="23544"/>
                        <a:pt x="12524" y="19421"/>
                      </a:cubicBezTo>
                      <a:cubicBezTo>
                        <a:pt x="17163" y="15297"/>
                        <a:pt x="22224" y="11793"/>
                        <a:pt x="27708" y="8906"/>
                      </a:cubicBezTo>
                      <a:cubicBezTo>
                        <a:pt x="33192" y="6020"/>
                        <a:pt x="38954" y="3814"/>
                        <a:pt x="44995" y="2288"/>
                      </a:cubicBezTo>
                      <a:cubicBezTo>
                        <a:pt x="51036" y="763"/>
                        <a:pt x="57107" y="0"/>
                        <a:pt x="63210" y="0"/>
                      </a:cubicBezTo>
                      <a:cubicBezTo>
                        <a:pt x="69271" y="0"/>
                        <a:pt x="75332" y="763"/>
                        <a:pt x="81393" y="2288"/>
                      </a:cubicBezTo>
                      <a:cubicBezTo>
                        <a:pt x="87454" y="3814"/>
                        <a:pt x="93216" y="6020"/>
                        <a:pt x="98680" y="8906"/>
                      </a:cubicBezTo>
                      <a:cubicBezTo>
                        <a:pt x="104143" y="11793"/>
                        <a:pt x="109194" y="15297"/>
                        <a:pt x="113833" y="19421"/>
                      </a:cubicBezTo>
                      <a:cubicBezTo>
                        <a:pt x="118471" y="23544"/>
                        <a:pt x="122440" y="28203"/>
                        <a:pt x="125739" y="33399"/>
                      </a:cubicBezTo>
                      <a:cubicBezTo>
                        <a:pt x="126193" y="34100"/>
                        <a:pt x="126419" y="34842"/>
                        <a:pt x="126419" y="35625"/>
                      </a:cubicBezTo>
                      <a:cubicBezTo>
                        <a:pt x="126419" y="36738"/>
                        <a:pt x="126038" y="37676"/>
                        <a:pt x="125275" y="38439"/>
                      </a:cubicBezTo>
                      <a:cubicBezTo>
                        <a:pt x="124512" y="39202"/>
                        <a:pt x="123574" y="39584"/>
                        <a:pt x="122461" y="39584"/>
                      </a:cubicBezTo>
                      <a:cubicBezTo>
                        <a:pt x="121760" y="39584"/>
                        <a:pt x="121152" y="39429"/>
                        <a:pt x="120636" y="39120"/>
                      </a:cubicBezTo>
                      <a:cubicBezTo>
                        <a:pt x="120121" y="38810"/>
                        <a:pt x="119636" y="38388"/>
                        <a:pt x="119183" y="37852"/>
                      </a:cubicBezTo>
                      <a:cubicBezTo>
                        <a:pt x="118729" y="37274"/>
                        <a:pt x="118307" y="36687"/>
                        <a:pt x="117915" y="36089"/>
                      </a:cubicBezTo>
                      <a:cubicBezTo>
                        <a:pt x="117523" y="35491"/>
                        <a:pt x="117100" y="34904"/>
                        <a:pt x="116647" y="34326"/>
                      </a:cubicBezTo>
                      <a:cubicBezTo>
                        <a:pt x="115781" y="33172"/>
                        <a:pt x="114874" y="32069"/>
                        <a:pt x="113926" y="31017"/>
                      </a:cubicBezTo>
                      <a:cubicBezTo>
                        <a:pt x="112977" y="29966"/>
                        <a:pt x="112008" y="28925"/>
                        <a:pt x="111019" y="27894"/>
                      </a:cubicBezTo>
                      <a:cubicBezTo>
                        <a:pt x="107844" y="24719"/>
                        <a:pt x="104411" y="21895"/>
                        <a:pt x="100721" y="19421"/>
                      </a:cubicBezTo>
                      <a:cubicBezTo>
                        <a:pt x="97031" y="16947"/>
                        <a:pt x="93155" y="14854"/>
                        <a:pt x="89093" y="13143"/>
                      </a:cubicBezTo>
                      <a:cubicBezTo>
                        <a:pt x="85032" y="11432"/>
                        <a:pt x="80816" y="10133"/>
                        <a:pt x="76445" y="9246"/>
                      </a:cubicBezTo>
                      <a:cubicBezTo>
                        <a:pt x="72075" y="8360"/>
                        <a:pt x="67663" y="7917"/>
                        <a:pt x="63210" y="7917"/>
                      </a:cubicBezTo>
                      <a:close/>
                      <a:moveTo>
                        <a:pt x="63210" y="31667"/>
                      </a:moveTo>
                      <a:cubicBezTo>
                        <a:pt x="60158" y="31667"/>
                        <a:pt x="57128" y="31997"/>
                        <a:pt x="54118" y="32656"/>
                      </a:cubicBezTo>
                      <a:cubicBezTo>
                        <a:pt x="51108" y="33316"/>
                        <a:pt x="48211" y="34275"/>
                        <a:pt x="45428" y="35532"/>
                      </a:cubicBezTo>
                      <a:cubicBezTo>
                        <a:pt x="42645" y="36790"/>
                        <a:pt x="40006" y="38326"/>
                        <a:pt x="37511" y="40140"/>
                      </a:cubicBezTo>
                      <a:cubicBezTo>
                        <a:pt x="35017" y="41954"/>
                        <a:pt x="32759" y="43996"/>
                        <a:pt x="30739" y="46263"/>
                      </a:cubicBezTo>
                      <a:cubicBezTo>
                        <a:pt x="29749" y="47377"/>
                        <a:pt x="28852" y="48552"/>
                        <a:pt x="28048" y="49789"/>
                      </a:cubicBezTo>
                      <a:cubicBezTo>
                        <a:pt x="27244" y="51026"/>
                        <a:pt x="26389" y="52242"/>
                        <a:pt x="25482" y="53438"/>
                      </a:cubicBezTo>
                      <a:cubicBezTo>
                        <a:pt x="24987" y="54056"/>
                        <a:pt x="24502" y="54541"/>
                        <a:pt x="24028" y="54891"/>
                      </a:cubicBezTo>
                      <a:cubicBezTo>
                        <a:pt x="23554" y="55242"/>
                        <a:pt x="22905" y="55417"/>
                        <a:pt x="22080" y="55417"/>
                      </a:cubicBezTo>
                      <a:cubicBezTo>
                        <a:pt x="21008" y="55417"/>
                        <a:pt x="20080" y="55025"/>
                        <a:pt x="19297" y="54242"/>
                      </a:cubicBezTo>
                      <a:cubicBezTo>
                        <a:pt x="18513" y="53458"/>
                        <a:pt x="18122" y="52531"/>
                        <a:pt x="18122" y="51459"/>
                      </a:cubicBezTo>
                      <a:cubicBezTo>
                        <a:pt x="18122" y="50799"/>
                        <a:pt x="18287" y="50139"/>
                        <a:pt x="18616" y="49479"/>
                      </a:cubicBezTo>
                      <a:cubicBezTo>
                        <a:pt x="20719" y="45562"/>
                        <a:pt x="23400" y="42016"/>
                        <a:pt x="26657" y="38841"/>
                      </a:cubicBezTo>
                      <a:cubicBezTo>
                        <a:pt x="29914" y="35666"/>
                        <a:pt x="33522" y="32966"/>
                        <a:pt x="37480" y="30739"/>
                      </a:cubicBezTo>
                      <a:cubicBezTo>
                        <a:pt x="41439" y="28513"/>
                        <a:pt x="45614" y="26791"/>
                        <a:pt x="50005" y="25575"/>
                      </a:cubicBezTo>
                      <a:cubicBezTo>
                        <a:pt x="54396" y="24358"/>
                        <a:pt x="58798" y="23750"/>
                        <a:pt x="63210" y="23750"/>
                      </a:cubicBezTo>
                      <a:cubicBezTo>
                        <a:pt x="67580" y="23750"/>
                        <a:pt x="71971" y="24358"/>
                        <a:pt x="76383" y="25575"/>
                      </a:cubicBezTo>
                      <a:cubicBezTo>
                        <a:pt x="80795" y="26791"/>
                        <a:pt x="84980" y="28513"/>
                        <a:pt x="88939" y="30739"/>
                      </a:cubicBezTo>
                      <a:cubicBezTo>
                        <a:pt x="92897" y="32966"/>
                        <a:pt x="96505" y="35666"/>
                        <a:pt x="99762" y="38841"/>
                      </a:cubicBezTo>
                      <a:cubicBezTo>
                        <a:pt x="103019" y="42016"/>
                        <a:pt x="105700" y="45562"/>
                        <a:pt x="107803" y="49479"/>
                      </a:cubicBezTo>
                      <a:cubicBezTo>
                        <a:pt x="108132" y="50139"/>
                        <a:pt x="108297" y="50799"/>
                        <a:pt x="108297" y="51459"/>
                      </a:cubicBezTo>
                      <a:cubicBezTo>
                        <a:pt x="108297" y="52531"/>
                        <a:pt x="107906" y="53458"/>
                        <a:pt x="107122" y="54242"/>
                      </a:cubicBezTo>
                      <a:cubicBezTo>
                        <a:pt x="106339" y="55025"/>
                        <a:pt x="105411" y="55417"/>
                        <a:pt x="104339" y="55417"/>
                      </a:cubicBezTo>
                      <a:cubicBezTo>
                        <a:pt x="103514" y="55417"/>
                        <a:pt x="102865" y="55242"/>
                        <a:pt x="102391" y="54891"/>
                      </a:cubicBezTo>
                      <a:cubicBezTo>
                        <a:pt x="101917" y="54541"/>
                        <a:pt x="101432" y="54056"/>
                        <a:pt x="100937" y="53438"/>
                      </a:cubicBezTo>
                      <a:cubicBezTo>
                        <a:pt x="100030" y="52242"/>
                        <a:pt x="99175" y="51026"/>
                        <a:pt x="98371" y="49789"/>
                      </a:cubicBezTo>
                      <a:cubicBezTo>
                        <a:pt x="97567" y="48552"/>
                        <a:pt x="96670" y="47377"/>
                        <a:pt x="95680" y="46263"/>
                      </a:cubicBezTo>
                      <a:cubicBezTo>
                        <a:pt x="93660" y="43996"/>
                        <a:pt x="91402" y="41954"/>
                        <a:pt x="88908" y="40140"/>
                      </a:cubicBezTo>
                      <a:cubicBezTo>
                        <a:pt x="86413" y="38326"/>
                        <a:pt x="83774" y="36790"/>
                        <a:pt x="80991" y="35532"/>
                      </a:cubicBezTo>
                      <a:cubicBezTo>
                        <a:pt x="78208" y="34275"/>
                        <a:pt x="75311" y="33316"/>
                        <a:pt x="72301" y="32656"/>
                      </a:cubicBezTo>
                      <a:cubicBezTo>
                        <a:pt x="69291" y="31997"/>
                        <a:pt x="66261" y="31667"/>
                        <a:pt x="63210" y="31667"/>
                      </a:cubicBezTo>
                      <a:close/>
                      <a:moveTo>
                        <a:pt x="63210" y="55417"/>
                      </a:moveTo>
                      <a:cubicBezTo>
                        <a:pt x="60900" y="55417"/>
                        <a:pt x="58695" y="55736"/>
                        <a:pt x="56592" y="56376"/>
                      </a:cubicBezTo>
                      <a:cubicBezTo>
                        <a:pt x="54489" y="57015"/>
                        <a:pt x="52448" y="57932"/>
                        <a:pt x="50469" y="59128"/>
                      </a:cubicBezTo>
                      <a:cubicBezTo>
                        <a:pt x="49355" y="59829"/>
                        <a:pt x="48397" y="60530"/>
                        <a:pt x="47593" y="61231"/>
                      </a:cubicBezTo>
                      <a:cubicBezTo>
                        <a:pt x="46789" y="61932"/>
                        <a:pt x="46067" y="62674"/>
                        <a:pt x="45428" y="63457"/>
                      </a:cubicBezTo>
                      <a:cubicBezTo>
                        <a:pt x="44789" y="64241"/>
                        <a:pt x="44181" y="65076"/>
                        <a:pt x="43603" y="65962"/>
                      </a:cubicBezTo>
                      <a:cubicBezTo>
                        <a:pt x="43026" y="66849"/>
                        <a:pt x="42408" y="67849"/>
                        <a:pt x="41748" y="68962"/>
                      </a:cubicBezTo>
                      <a:cubicBezTo>
                        <a:pt x="41336" y="69663"/>
                        <a:pt x="40841" y="70220"/>
                        <a:pt x="40264" y="70632"/>
                      </a:cubicBezTo>
                      <a:cubicBezTo>
                        <a:pt x="39686" y="71044"/>
                        <a:pt x="38985" y="71250"/>
                        <a:pt x="38161" y="71250"/>
                      </a:cubicBezTo>
                      <a:cubicBezTo>
                        <a:pt x="37047" y="71250"/>
                        <a:pt x="36109" y="70859"/>
                        <a:pt x="35347" y="70075"/>
                      </a:cubicBezTo>
                      <a:cubicBezTo>
                        <a:pt x="34584" y="69292"/>
                        <a:pt x="34202" y="68343"/>
                        <a:pt x="34202" y="67230"/>
                      </a:cubicBezTo>
                      <a:cubicBezTo>
                        <a:pt x="34202" y="66694"/>
                        <a:pt x="34326" y="66138"/>
                        <a:pt x="34573" y="65560"/>
                      </a:cubicBezTo>
                      <a:cubicBezTo>
                        <a:pt x="35769" y="62921"/>
                        <a:pt x="37398" y="60489"/>
                        <a:pt x="39460" y="58262"/>
                      </a:cubicBezTo>
                      <a:cubicBezTo>
                        <a:pt x="41521" y="56035"/>
                        <a:pt x="43830" y="54128"/>
                        <a:pt x="46387" y="52541"/>
                      </a:cubicBezTo>
                      <a:cubicBezTo>
                        <a:pt x="48943" y="50954"/>
                        <a:pt x="51664" y="49717"/>
                        <a:pt x="54551" y="48830"/>
                      </a:cubicBezTo>
                      <a:cubicBezTo>
                        <a:pt x="57437" y="47943"/>
                        <a:pt x="60323" y="47500"/>
                        <a:pt x="63210" y="47500"/>
                      </a:cubicBezTo>
                      <a:cubicBezTo>
                        <a:pt x="66178" y="47500"/>
                        <a:pt x="69106" y="47933"/>
                        <a:pt x="71992" y="48799"/>
                      </a:cubicBezTo>
                      <a:cubicBezTo>
                        <a:pt x="74878" y="49665"/>
                        <a:pt x="77589" y="50881"/>
                        <a:pt x="80125" y="52448"/>
                      </a:cubicBezTo>
                      <a:cubicBezTo>
                        <a:pt x="82661" y="54015"/>
                        <a:pt x="84939" y="55912"/>
                        <a:pt x="86959" y="58138"/>
                      </a:cubicBezTo>
                      <a:cubicBezTo>
                        <a:pt x="88980" y="60365"/>
                        <a:pt x="90609" y="62839"/>
                        <a:pt x="91846" y="65560"/>
                      </a:cubicBezTo>
                      <a:cubicBezTo>
                        <a:pt x="92093" y="66138"/>
                        <a:pt x="92217" y="66694"/>
                        <a:pt x="92217" y="67230"/>
                      </a:cubicBezTo>
                      <a:cubicBezTo>
                        <a:pt x="92217" y="68302"/>
                        <a:pt x="91825" y="69240"/>
                        <a:pt x="91041" y="70044"/>
                      </a:cubicBezTo>
                      <a:cubicBezTo>
                        <a:pt x="90258" y="70848"/>
                        <a:pt x="89330" y="71250"/>
                        <a:pt x="88258" y="71250"/>
                      </a:cubicBezTo>
                      <a:cubicBezTo>
                        <a:pt x="87434" y="71250"/>
                        <a:pt x="86733" y="71044"/>
                        <a:pt x="86155" y="70632"/>
                      </a:cubicBezTo>
                      <a:cubicBezTo>
                        <a:pt x="85578" y="70220"/>
                        <a:pt x="85083" y="69663"/>
                        <a:pt x="84671" y="68962"/>
                      </a:cubicBezTo>
                      <a:cubicBezTo>
                        <a:pt x="84011" y="67849"/>
                        <a:pt x="83393" y="66849"/>
                        <a:pt x="82816" y="65962"/>
                      </a:cubicBezTo>
                      <a:cubicBezTo>
                        <a:pt x="82238" y="65076"/>
                        <a:pt x="81620" y="64241"/>
                        <a:pt x="80960" y="63457"/>
                      </a:cubicBezTo>
                      <a:cubicBezTo>
                        <a:pt x="80300" y="62674"/>
                        <a:pt x="79569" y="61932"/>
                        <a:pt x="78764" y="61231"/>
                      </a:cubicBezTo>
                      <a:cubicBezTo>
                        <a:pt x="77960" y="60530"/>
                        <a:pt x="77002" y="59829"/>
                        <a:pt x="75889" y="59128"/>
                      </a:cubicBezTo>
                      <a:cubicBezTo>
                        <a:pt x="73951" y="57932"/>
                        <a:pt x="71920" y="57015"/>
                        <a:pt x="69796" y="56376"/>
                      </a:cubicBezTo>
                      <a:cubicBezTo>
                        <a:pt x="67673" y="55736"/>
                        <a:pt x="65477" y="55417"/>
                        <a:pt x="63210" y="55417"/>
                      </a:cubicBezTo>
                      <a:close/>
                      <a:moveTo>
                        <a:pt x="53314" y="79167"/>
                      </a:moveTo>
                      <a:cubicBezTo>
                        <a:pt x="53314" y="77806"/>
                        <a:pt x="53582" y="76528"/>
                        <a:pt x="54118" y="75332"/>
                      </a:cubicBezTo>
                      <a:cubicBezTo>
                        <a:pt x="54654" y="74137"/>
                        <a:pt x="55365" y="73096"/>
                        <a:pt x="56252" y="72209"/>
                      </a:cubicBezTo>
                      <a:cubicBezTo>
                        <a:pt x="57138" y="71323"/>
                        <a:pt x="58179" y="70611"/>
                        <a:pt x="59375" y="70075"/>
                      </a:cubicBezTo>
                      <a:cubicBezTo>
                        <a:pt x="60571" y="69539"/>
                        <a:pt x="61849" y="69271"/>
                        <a:pt x="63210" y="69271"/>
                      </a:cubicBezTo>
                      <a:cubicBezTo>
                        <a:pt x="64570" y="69271"/>
                        <a:pt x="65848" y="69539"/>
                        <a:pt x="67044" y="70075"/>
                      </a:cubicBezTo>
                      <a:cubicBezTo>
                        <a:pt x="68240" y="70611"/>
                        <a:pt x="69281" y="71323"/>
                        <a:pt x="70167" y="72209"/>
                      </a:cubicBezTo>
                      <a:cubicBezTo>
                        <a:pt x="71054" y="73096"/>
                        <a:pt x="71765" y="74137"/>
                        <a:pt x="72301" y="75332"/>
                      </a:cubicBezTo>
                      <a:cubicBezTo>
                        <a:pt x="72837" y="76528"/>
                        <a:pt x="73105" y="77806"/>
                        <a:pt x="73105" y="79167"/>
                      </a:cubicBezTo>
                      <a:cubicBezTo>
                        <a:pt x="73105" y="80528"/>
                        <a:pt x="72837" y="81806"/>
                        <a:pt x="72301" y="83002"/>
                      </a:cubicBezTo>
                      <a:cubicBezTo>
                        <a:pt x="71765" y="84198"/>
                        <a:pt x="71054" y="85239"/>
                        <a:pt x="70167" y="86125"/>
                      </a:cubicBezTo>
                      <a:cubicBezTo>
                        <a:pt x="69281" y="87012"/>
                        <a:pt x="68240" y="87723"/>
                        <a:pt x="67044" y="88259"/>
                      </a:cubicBezTo>
                      <a:cubicBezTo>
                        <a:pt x="65848" y="88795"/>
                        <a:pt x="64570" y="89063"/>
                        <a:pt x="63210" y="89063"/>
                      </a:cubicBezTo>
                      <a:cubicBezTo>
                        <a:pt x="61849" y="89063"/>
                        <a:pt x="60571" y="88795"/>
                        <a:pt x="59375" y="88259"/>
                      </a:cubicBezTo>
                      <a:cubicBezTo>
                        <a:pt x="58179" y="87723"/>
                        <a:pt x="57138" y="87012"/>
                        <a:pt x="56252" y="86125"/>
                      </a:cubicBezTo>
                      <a:cubicBezTo>
                        <a:pt x="55365" y="85239"/>
                        <a:pt x="54654" y="84198"/>
                        <a:pt x="54118" y="83002"/>
                      </a:cubicBezTo>
                      <a:cubicBezTo>
                        <a:pt x="53582" y="81806"/>
                        <a:pt x="53314" y="80528"/>
                        <a:pt x="53314" y="79167"/>
                      </a:cubicBezTo>
                      <a:close/>
                    </a:path>
                  </a:pathLst>
                </a:custGeom>
                <a:solidFill>
                  <a:srgbClr val="026EFF"/>
                </a:solidFill>
                <a:ln w="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26EFF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endParaRPr>
                </a:p>
              </p:txBody>
            </p:sp>
            <p:sp>
              <p:nvSpPr>
                <p:cNvPr id="249" name="PA-文本框 161">
                  <a:extLst>
                    <a:ext uri="{FF2B5EF4-FFF2-40B4-BE49-F238E27FC236}">
                      <a16:creationId xmlns:a16="http://schemas.microsoft.com/office/drawing/2014/main" id="{625BF5C4-9D7B-4A54-A17F-B02C2795A6C3}"/>
                    </a:ext>
                  </a:extLst>
                </p:cNvPr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3151496" y="1230857"/>
                  <a:ext cx="981359" cy="3770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 Medium"/>
                      <a:ea typeface="HarmonyOS Sans SC"/>
                      <a:cs typeface="+mn-cs"/>
                    </a:rPr>
                    <a:t>Litmus Wi-Fi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Wi-Fi 6,</a:t>
                  </a:r>
                  <a:r>
                    <a:rPr kumimoji="0" lang="zh-CN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 </a:t>
                  </a: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5</a:t>
                  </a:r>
                  <a:r>
                    <a:rPr kumimoji="0" lang="zh-CN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 </a:t>
                  </a:r>
                  <a:r>
                    <a:rPr kumimoji="0" lang="en-US" altLang="zh-CN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6EFF"/>
                      </a:solidFill>
                      <a:effectLst/>
                      <a:uLnTx/>
                      <a:uFillTx/>
                      <a:latin typeface="HarmonyOS Sans SC"/>
                      <a:ea typeface="HarmonyOS Sans SC Light" panose="00000400000000000000" pitchFamily="2" charset="-122"/>
                      <a:cs typeface="+mn-cs"/>
                    </a:rPr>
                    <a:t>GHz</a:t>
                  </a:r>
                </a:p>
              </p:txBody>
            </p:sp>
          </p:grpSp>
        </p:grpSp>
        <p:pic>
          <p:nvPicPr>
            <p:cNvPr id="240" name="PA-Graphic 7">
              <a:extLst>
                <a:ext uri="{FF2B5EF4-FFF2-40B4-BE49-F238E27FC236}">
                  <a16:creationId xmlns:a16="http://schemas.microsoft.com/office/drawing/2014/main" id="{3A96BD60-D8E4-407C-87D3-EC1DD78AB7F8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5539635" y="1708293"/>
              <a:ext cx="116674" cy="116674"/>
            </a:xfrm>
            <a:prstGeom prst="rect">
              <a:avLst/>
            </a:prstGeom>
          </p:spPr>
        </p:pic>
        <p:sp>
          <p:nvSpPr>
            <p:cNvPr id="241" name="PA-文本框 10">
              <a:extLst>
                <a:ext uri="{FF2B5EF4-FFF2-40B4-BE49-F238E27FC236}">
                  <a16:creationId xmlns:a16="http://schemas.microsoft.com/office/drawing/2014/main" id="{291BC8B8-49C5-40C3-97E9-8D472E42D4EE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5635182" y="1650344"/>
              <a:ext cx="620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rgbClr val="026EFF"/>
                  </a:solidFill>
                </a:rPr>
                <a:t>已连接</a:t>
              </a:r>
            </a:p>
          </p:txBody>
        </p:sp>
        <p:sp>
          <p:nvSpPr>
            <p:cNvPr id="242" name="PA-文本框 241">
              <a:extLst>
                <a:ext uri="{FF2B5EF4-FFF2-40B4-BE49-F238E27FC236}">
                  <a16:creationId xmlns:a16="http://schemas.microsoft.com/office/drawing/2014/main" id="{9B60C613-4E4D-4786-8986-CC53C0F07FA2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2998352" y="2017500"/>
              <a:ext cx="3463352" cy="2062103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分配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自动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DHCP)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DNS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服务器分配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自动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DHCP)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SSID:	Litmus Wi-Fi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协议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Wi-Fi 6 (802.11ax)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安全类型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WPA2-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个人</a:t>
              </a:r>
              <a:endParaRPr lang="en-US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制造商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Realtek Semiconductor Corp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描述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Realtek 8821CE Wireless LAN 802.11ac PCI-E NIC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驱动程序版本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2024.0.8.108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网络频带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5 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GHz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网络通道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157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链接速度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433/433 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Mbps)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本地链接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IPv6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fe80::db8:7012:85d0:74fd%4</a:t>
              </a:r>
            </a:p>
            <a:p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IPv4</a:t>
              </a:r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:	192.168.00.00</a:t>
              </a: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物理地址</a:t>
              </a:r>
              <a:r>
                <a:rPr lang="en-US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(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MAC):	00-44-F3-65-T7-55</a:t>
              </a:r>
            </a:p>
            <a:p>
              <a:endParaRPr lang="af-ZA" altLang="zh-CN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  <a:p>
              <a:r>
                <a:rPr lang="zh-CN" altLang="en-US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设置为按流量计费的连接</a:t>
              </a:r>
              <a:r>
                <a:rPr lang="af-ZA" altLang="zh-CN" sz="800" dirty="0">
                  <a:latin typeface="HarmonyOS Sans SC Light" panose="00000400000000000000" pitchFamily="2" charset="-122"/>
                  <a:ea typeface="HarmonyOS Sans SC Light" panose="00000400000000000000" pitchFamily="2" charset="-122"/>
                </a:rPr>
                <a:t>	</a:t>
              </a:r>
              <a:endParaRPr lang="zh-CN" altLang="en-US" sz="800" dirty="0">
                <a:latin typeface="HarmonyOS Sans SC Light" panose="00000400000000000000" pitchFamily="2" charset="-122"/>
                <a:ea typeface="HarmonyOS Sans SC Light" panose="00000400000000000000" pitchFamily="2" charset="-122"/>
              </a:endParaRPr>
            </a:p>
          </p:txBody>
        </p:sp>
      </p:grpSp>
      <p:pic>
        <p:nvPicPr>
          <p:cNvPr id="327" name="PA-Graphic 326">
            <a:extLst>
              <a:ext uri="{FF2B5EF4-FFF2-40B4-BE49-F238E27FC236}">
                <a16:creationId xmlns:a16="http://schemas.microsoft.com/office/drawing/2014/main" id="{92CAD804-AA64-47A6-A551-80FE446AAAC9}"/>
              </a:ext>
            </a:extLst>
          </p:cNvPr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601574" y="2146843"/>
            <a:ext cx="114958" cy="114958"/>
          </a:xfrm>
          <a:prstGeom prst="rect">
            <a:avLst/>
          </a:prstGeom>
        </p:spPr>
      </p:pic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F55F0581-A0BC-4116-ADBE-5EFEA9AC7B80}"/>
              </a:ext>
            </a:extLst>
          </p:cNvPr>
          <p:cNvSpPr/>
          <p:nvPr/>
        </p:nvSpPr>
        <p:spPr>
          <a:xfrm>
            <a:off x="5585461" y="4323287"/>
            <a:ext cx="253441" cy="125230"/>
          </a:xfrm>
          <a:prstGeom prst="roundRect">
            <a:avLst>
              <a:gd name="adj" fmla="val 50000"/>
            </a:avLst>
          </a:prstGeom>
          <a:solidFill>
            <a:srgbClr val="E6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002A4C28-D719-4DE5-A261-FACF47E214DB}"/>
              </a:ext>
            </a:extLst>
          </p:cNvPr>
          <p:cNvSpPr/>
          <p:nvPr/>
        </p:nvSpPr>
        <p:spPr>
          <a:xfrm>
            <a:off x="5612905" y="4379335"/>
            <a:ext cx="75369" cy="1313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317500" dist="63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PA-圆角矩形 174">
            <a:extLst>
              <a:ext uri="{FF2B5EF4-FFF2-40B4-BE49-F238E27FC236}">
                <a16:creationId xmlns:a16="http://schemas.microsoft.com/office/drawing/2014/main" id="{1A293D12-60D9-4C38-91A0-9B705AE9C0BE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5588454" y="4325397"/>
            <a:ext cx="249169" cy="123119"/>
          </a:xfrm>
          <a:prstGeom prst="roundRect">
            <a:avLst>
              <a:gd name="adj" fmla="val 50000"/>
            </a:avLst>
          </a:prstGeom>
          <a:solidFill>
            <a:srgbClr val="02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57" name="PA-椭圆 175">
            <a:extLst>
              <a:ext uri="{FF2B5EF4-FFF2-40B4-BE49-F238E27FC236}">
                <a16:creationId xmlns:a16="http://schemas.microsoft.com/office/drawing/2014/main" id="{9F7FDB08-1084-4B67-BABD-5C217B413489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5727882" y="4338506"/>
            <a:ext cx="97469" cy="974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63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6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25000" decel="7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0.17474 -0.000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3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5 L -1.04167E-6 4.44444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495 L -1.875E-6 1.85185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3495 L -2.91667E-6 1.85185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3495 L -3.95833E-6 1.85185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495 L -1.66667E-6 0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496 L -1.04167E-6 -2.22222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495 L 4.375E-6 1.11111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3495 L 1.04167E-6 4.81481E-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495 L -6.25E-7 2.59259E-6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0.03496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3495 L -2.91667E-6 2.96296E-6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8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0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9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0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3495 L 2.5E-6 3.33333E-6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2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6 0.03496 L -4.16667E-06 -2.96296E-06 E" pathEditMode="relative" ptsTypes="">
                                      <p:cBhvr>
                                        <p:cTn id="13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0" dur="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4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4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5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 3.33333E-6 L -1.04167E-6 3.33333E-6 " pathEditMode="relative" rAng="0" ptsTypes="AA">
                                      <p:cBhvr>
                                        <p:cTn id="15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33333E-6 L 0.0069 3.33333E-6 " pathEditMode="relative" rAng="0" ptsTypes="AA">
                                      <p:cBhvr>
                                        <p:cTn id="15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17474 -0.0007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17474 -0.0007 " pathEditMode="relative" rAng="0" ptsTypes="AA">
                                      <p:cBhvr>
                                        <p:cTn id="170" dur="22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 L 0.17474 -0.00069 " pathEditMode="relative" rAng="0" ptsTypes="AA">
                                      <p:cBhvr>
                                        <p:cTn id="178" dur="2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04167E-6 3.33333E-6 L -0.0026 3.33333E-6 " pathEditMode="relative" rAng="0" ptsTypes="AA">
                                      <p:cBhvr>
                                        <p:cTn id="186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190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197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199" dur="250" spd="-10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1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03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5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07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09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1 7.40741E-7 L 5E-6 7.40741E-7 " pathEditMode="relative" rAng="0" ptsTypes="AA">
                                      <p:cBhvr>
                                        <p:cTn id="211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7.40741E-7 L 0.00691 7.40741E-7 " pathEditMode="relative" rAng="0" ptsTypes="AA">
                                      <p:cBhvr>
                                        <p:cTn id="213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17474 -0.0007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7.40741E-7 L 0.17474 -0.0007 " pathEditMode="relative" rAng="0" ptsTypes="AA">
                                      <p:cBhvr>
                                        <p:cTn id="229" dur="2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2.59259E-6 L 0.17474 -0.00069 " pathEditMode="relative" rAng="0" ptsTypes="AA">
                                      <p:cBhvr>
                                        <p:cTn id="237" dur="2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5E-6 7.40741E-7 L -0.0026 7.40741E-7 " pathEditMode="relative" rAng="0" ptsTypes="AA">
                                      <p:cBhvr>
                                        <p:cTn id="245" dur="500" spd="-10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249" restart="whenNotActive" fill="hold" evtFilter="cancelBubble" nodeType="interactiveSeq">
                <p:stCondLst>
                  <p:cond evt="onClick" delay="0">
                    <p:tgtEl>
                      <p:spTgt spid="1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0" fill="hold">
                      <p:stCondLst>
                        <p:cond delay="0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56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58" dur="25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0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62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42" presetClass="path" presetSubtype="0" accel="50000" decel="5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4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42" presetClass="path" presetSubtype="0" accel="50000" decel="50000" fill="hold" grpId="5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66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42" presetClass="path" presetSubtype="0" accel="50000" decel="50000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68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42" presetClass="path" presetSubtype="0" accel="50000" decel="5000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69 4.81481E-6 L -2.29167E-6 4.81481E-6 " pathEditMode="relative" rAng="0" ptsTypes="AA">
                                      <p:cBhvr>
                                        <p:cTn id="270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42" presetClass="path" presetSubtype="0" accel="50000" decel="5000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4.81481E-6 L 0.0069 4.81481E-6 " pathEditMode="relative" rAng="0" ptsTypes="AA">
                                      <p:cBhvr>
                                        <p:cTn id="272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0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42" presetClass="path" presetSubtype="0" accel="28000" de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17474 -0.0007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42" presetClass="path" presetSubtype="0" accel="28000" decel="7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4.81481E-6 L 0.17474 -0.0007 " pathEditMode="relative" rAng="0" ptsTypes="AA">
                                      <p:cBhvr>
                                        <p:cTn id="288" dur="2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42" presetClass="path" presetSubtype="0" accel="28000" decel="7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1.48148E-6 L 0.17474 -0.0007 " pathEditMode="relative" rAng="0" ptsTypes="AA">
                                      <p:cBhvr>
                                        <p:cTn id="296" dur="2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4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42" presetClass="path" presetSubtype="0" accel="36000" decel="64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29167E-6 4.81481E-6 L -0.0026 4.81481E-6 " pathEditMode="relative" rAng="0" ptsTypes="AA">
                                      <p:cBhvr>
                                        <p:cTn id="304" dur="500" spd="-10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1"/>
                  </p:tgtEl>
                </p:cond>
              </p:nextCondLst>
            </p:seq>
            <p:seq concurrent="1" nextAc="seek">
              <p:cTn id="30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9" fill="hold">
                      <p:stCondLst>
                        <p:cond delay="0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3495 L 5E-6 3.7037E-6 " pathEditMode="relative" rAng="0" ptsTypes="AA">
                                      <p:cBhvr>
                                        <p:cTn id="315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accel="2500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495 L 3.33333E-6 2.59259E-6 " pathEditMode="relative" rAng="0" ptsTypes="AA">
                                      <p:cBhvr>
                                        <p:cTn id="3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02176 " pathEditMode="relative" rAng="0" ptsTypes="AA">
                                      <p:cBhvr>
                                        <p:cTn id="328" dur="75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8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4.16667E-7 0.02037 " pathEditMode="relative" rAng="0" ptsTypes="AA">
                                      <p:cBhvr>
                                        <p:cTn id="333" dur="750" spd="-100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9"/>
                                    </p:animMotion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02199 " pathEditMode="relative" rAng="0" ptsTypes="AA">
                                      <p:cBhvr>
                                        <p:cTn id="338" dur="75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8"/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4.16667E-7 0.01898 " pathEditMode="relative" rAng="0" ptsTypes="AA">
                                      <p:cBhvr>
                                        <p:cTn id="343" dur="750" spd="-100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4" restart="whenNotActive" fill="hold" evtFilter="cancelBubble" nodeType="interactiveSeq">
                <p:stCondLst>
                  <p:cond evt="onClick" delay="0">
                    <p:tgtEl>
                      <p:spTgt spid="3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5" fill="hold">
                      <p:stCondLst>
                        <p:cond delay="0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-0.02431 " pathEditMode="relative" rAng="0" ptsTypes="AA">
                                      <p:cBhvr>
                                        <p:cTn id="35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00013 -0.02385 " pathEditMode="relative" rAng="0" ptsTypes="AA">
                                      <p:cBhvr>
                                        <p:cTn id="356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-0.02361 " pathEditMode="relative" rAng="0" ptsTypes="AA">
                                      <p:cBhvr>
                                        <p:cTn id="364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1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4.16667E-7 -0.02523 " pathEditMode="relative" rAng="0" ptsTypes="AA">
                                      <p:cBhvr>
                                        <p:cTn id="369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-0.02407 " pathEditMode="relative" rAng="0" ptsTypes="AA">
                                      <p:cBhvr>
                                        <p:cTn id="37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4.16667E-7 -0.02639 " pathEditMode="relative" rAng="0" ptsTypes="AA">
                                      <p:cBhvr>
                                        <p:cTn id="379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7"/>
                  </p:tgtEl>
                </p:cond>
              </p:nextCondLst>
            </p:seq>
            <p:seq concurrent="1" nextAc="seek">
              <p:cTn id="380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1" fill="hold">
                      <p:stCondLst>
                        <p:cond delay="0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ntr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00664 -3.33333E-6 " pathEditMode="relative" rAng="0" ptsTypes="AA">
                                      <p:cBhvr>
                                        <p:cTn id="387" dur="50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0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seq concurrent="1" nextAc="seek">
              <p:cTn id="391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2" fill="hold">
                      <p:stCondLst>
                        <p:cond delay="0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0.01042 -3.33333E-6 " pathEditMode="relative" rAng="0" ptsTypes="AA">
                                      <p:cBhvr>
                                        <p:cTn id="395" dur="50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</p:childTnLst>
        </p:cTn>
      </p:par>
    </p:tnLst>
    <p:bldLst>
      <p:bldP spid="155" grpId="0" animBg="1"/>
      <p:bldP spid="45" grpId="0"/>
      <p:bldP spid="45" grpId="1"/>
      <p:bldP spid="90" grpId="0" animBg="1"/>
      <p:bldP spid="90" grpId="1" animBg="1"/>
      <p:bldP spid="142" grpId="0"/>
      <p:bldP spid="142" grpId="1"/>
      <p:bldP spid="146" grpId="0"/>
      <p:bldP spid="146" grpId="1"/>
      <p:bldP spid="153" grpId="0"/>
      <p:bldP spid="153" grpId="1"/>
      <p:bldP spid="154" grpId="0"/>
      <p:bldP spid="154" grpId="1"/>
      <p:bldP spid="172" grpId="0"/>
      <p:bldP spid="172" grpId="1"/>
      <p:bldP spid="173" grpId="0"/>
      <p:bldP spid="173" grpId="1"/>
      <p:bldP spid="177" grpId="0"/>
      <p:bldP spid="177" grpId="1"/>
      <p:bldP spid="188" grpId="0" animBg="1"/>
      <p:bldP spid="188" grpId="1" animBg="1"/>
      <p:bldP spid="188" grpId="2" animBg="1"/>
      <p:bldP spid="190" grpId="0" animBg="1"/>
      <p:bldP spid="190" grpId="1" animBg="1"/>
      <p:bldP spid="190" grpId="2" animBg="1"/>
      <p:bldP spid="192" grpId="0" animBg="1"/>
      <p:bldP spid="192" grpId="1" animBg="1"/>
      <p:bldP spid="192" grpId="2" animBg="1"/>
      <p:bldP spid="6" grpId="0" animBg="1"/>
      <p:bldP spid="6" grpId="1" animBg="1" autoUpdateAnimBg="0"/>
      <p:bldP spid="6" grpId="2" animBg="1" autoUpdateAnimBg="0"/>
      <p:bldP spid="6" grpId="3" animBg="1" autoUpdateAnimBg="0"/>
      <p:bldP spid="6" grpId="4" animBg="1" autoUpdateAnimBg="0"/>
      <p:bldP spid="6" grpId="5" animBg="1" autoUpdateAnimBg="0"/>
      <p:bldP spid="6" grpId="6" animBg="1" autoUpdateAnimBg="0"/>
      <p:bldP spid="6" grpId="7" animBg="1" autoUpdateAnimBg="0"/>
      <p:bldP spid="6" grpId="8" animBg="1" autoUpdateAnimBg="0"/>
      <p:bldP spid="6" grpId="9" animBg="1"/>
      <p:bldP spid="6" grpId="10" animBg="1"/>
      <p:bldP spid="195" grpId="0" animBg="1"/>
      <p:bldP spid="195" grpId="1" animBg="1"/>
      <p:bldP spid="195" grpId="2" animBg="1"/>
      <p:bldP spid="196" grpId="0" animBg="1"/>
      <p:bldP spid="196" grpId="1" animBg="1"/>
      <p:bldP spid="196" grpId="2" animBg="1"/>
      <p:bldP spid="197" grpId="0" animBg="1"/>
      <p:bldP spid="197" grpId="1" animBg="1"/>
      <p:bldP spid="197" grpId="2" animBg="1"/>
      <p:bldP spid="198" grpId="0" animBg="1"/>
      <p:bldP spid="198" grpId="1" animBg="1" autoUpdateAnimBg="0"/>
      <p:bldP spid="198" grpId="2" animBg="1" autoUpdateAnimBg="0"/>
      <p:bldP spid="198" grpId="3" animBg="1" autoUpdateAnimBg="0"/>
      <p:bldP spid="198" grpId="4" animBg="1" autoUpdateAnimBg="0"/>
      <p:bldP spid="198" grpId="5" animBg="1" autoUpdateAnimBg="0"/>
      <p:bldP spid="198" grpId="6" animBg="1" autoUpdateAnimBg="0"/>
      <p:bldP spid="198" grpId="7" animBg="1" autoUpdateAnimBg="0"/>
      <p:bldP spid="198" grpId="8" animBg="1" autoUpdateAnimBg="0"/>
      <p:bldP spid="198" grpId="9" animBg="1"/>
      <p:bldP spid="198" grpId="10" animBg="1"/>
      <p:bldP spid="201" grpId="0" animBg="1"/>
      <p:bldP spid="201" grpId="1" animBg="1"/>
      <p:bldP spid="201" grpId="2" animBg="1"/>
      <p:bldP spid="202" grpId="0" animBg="1"/>
      <p:bldP spid="202" grpId="1" animBg="1"/>
      <p:bldP spid="202" grpId="2" animBg="1"/>
      <p:bldP spid="203" grpId="0" animBg="1"/>
      <p:bldP spid="203" grpId="1" animBg="1"/>
      <p:bldP spid="203" grpId="2" animBg="1"/>
      <p:bldP spid="204" grpId="0" animBg="1"/>
      <p:bldP spid="204" grpId="1" animBg="1" autoUpdateAnimBg="0"/>
      <p:bldP spid="204" grpId="2" animBg="1" autoUpdateAnimBg="0"/>
      <p:bldP spid="204" grpId="3" animBg="1" autoUpdateAnimBg="0"/>
      <p:bldP spid="204" grpId="4" animBg="1" autoUpdateAnimBg="0"/>
      <p:bldP spid="204" grpId="5" animBg="1" autoUpdateAnimBg="0"/>
      <p:bldP spid="204" grpId="6" animBg="1" autoUpdateAnimBg="0"/>
      <p:bldP spid="204" grpId="7" animBg="1" autoUpdateAnimBg="0"/>
      <p:bldP spid="204" grpId="8" animBg="1" autoUpdateAnimBg="0"/>
      <p:bldP spid="204" grpId="9" animBg="1"/>
      <p:bldP spid="204" grpId="10" animBg="1"/>
      <p:bldP spid="193" grpId="0" animBg="1"/>
      <p:bldP spid="193" grpId="1" animBg="1"/>
      <p:bldP spid="193" grpId="2" animBg="1"/>
      <p:bldP spid="326" grpId="0" animBg="1"/>
      <p:bldP spid="326" grpId="1" animBg="1"/>
      <p:bldP spid="159" grpId="0" animBg="1"/>
      <p:bldP spid="159" grpId="1" animBg="1"/>
      <p:bldP spid="159" grpId="2" animBg="1"/>
      <p:bldP spid="159" grpId="3" animBg="1"/>
      <p:bldP spid="160" grpId="0" animBg="1"/>
      <p:bldP spid="160" grpId="1" animBg="1"/>
      <p:bldP spid="160" grpId="2" animBg="1"/>
      <p:bldP spid="160" grpId="3" animBg="1"/>
      <p:bldP spid="160" grpId="4" animBg="1"/>
      <p:bldP spid="160" grpId="5" animBg="1"/>
      <p:bldP spid="156" grpId="0" animBg="1"/>
      <p:bldP spid="156" grpId="1" animBg="1"/>
      <p:bldP spid="156" grpId="2" animBg="1"/>
      <p:bldP spid="156" grpId="3" animBg="1"/>
      <p:bldP spid="156" grpId="4" animBg="1"/>
      <p:bldP spid="156" grpId="5" animBg="1"/>
      <p:bldP spid="157" grpId="0" animBg="1"/>
      <p:bldP spid="157" grpId="1" animBg="1"/>
      <p:bldP spid="157" grpId="2" animBg="1"/>
      <p:bldP spid="157" grpId="3" animBg="1"/>
      <p:bldP spid="157" grpId="4" animBg="1"/>
      <p:bldP spid="157" grpId="5" animBg="1"/>
      <p:bldP spid="157" grpId="6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1082;#189959;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1_Office 主题​​">
  <a:themeElements>
    <a:clrScheme name="lit colou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6EFF"/>
      </a:accent1>
      <a:accent2>
        <a:srgbClr val="F8BD34"/>
      </a:accent2>
      <a:accent3>
        <a:srgbClr val="A5A5A5"/>
      </a:accent3>
      <a:accent4>
        <a:srgbClr val="FFD83A"/>
      </a:accent4>
      <a:accent5>
        <a:srgbClr val="A6D3FD"/>
      </a:accent5>
      <a:accent6>
        <a:srgbClr val="70AD47"/>
      </a:accent6>
      <a:hlink>
        <a:srgbClr val="0563C1"/>
      </a:hlink>
      <a:folHlink>
        <a:srgbClr val="70458A"/>
      </a:folHlink>
    </a:clrScheme>
    <a:fontScheme name="hr17">
      <a:majorFont>
        <a:latin typeface="HarmonyOS Sans SC Medium"/>
        <a:ea typeface="HarmonyOS Sans SC Medium"/>
        <a:cs typeface=""/>
      </a:majorFont>
      <a:minorFont>
        <a:latin typeface="HarmonyOS Sans S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7F7F7"/>
        </a:solidFill>
        <a:ln>
          <a:noFill/>
        </a:ln>
        <a:effectLst/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HarmonyOS Sans SC"/>
            <a:ea typeface="HarmonyOS Sans SC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90000" tIns="46800" rIns="90000" bIns="46800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png"/></Relationships>
</file>

<file path=ppt/webextensions/webextension1.xml><?xml version="1.0" encoding="utf-8"?>
<we:webextension xmlns:we="http://schemas.microsoft.com/office/webextensions/webextension/2010/11" id="{4B42D8E3-8FC1-4D5A-8096-3D6085F94C8C}">
  <we:reference id="wa104295828" version="1.6.0.0" store="zh-CN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aliyundrive.com/sign/in&quot;,&quot;values&quot;:{},&quot;data&quot;:{&quot;uri&quot;:&quot;www.aliyundrive.com/sign/in&quot;},&quot;secure&quot;:false}],&quot;name&quot;:&quot;www.aliyundrive.com/sign/i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desktop</Template>
  <TotalTime>3812</TotalTime>
  <Words>3840</Words>
  <Application>Microsoft Office PowerPoint</Application>
  <PresentationFormat>宽屏</PresentationFormat>
  <Paragraphs>1044</Paragraphs>
  <Slides>48</Slides>
  <Notes>35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HarmonyOS Sans SC</vt:lpstr>
      <vt:lpstr>HarmonyOS Sans SC Black</vt:lpstr>
      <vt:lpstr>HarmonyOS Sans SC Bold</vt:lpstr>
      <vt:lpstr>HarmonyOS Sans SC Light</vt:lpstr>
      <vt:lpstr>HarmonyOS Sans SC Medium</vt:lpstr>
      <vt:lpstr>等线</vt:lpstr>
      <vt:lpstr>Arial</vt:lpstr>
      <vt:lpstr>Google Sans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Player Pride</dc:creator>
  <cp:lastModifiedBy>Player Pride</cp:lastModifiedBy>
  <cp:revision>357</cp:revision>
  <dcterms:created xsi:type="dcterms:W3CDTF">2021-08-30T02:55:39Z</dcterms:created>
  <dcterms:modified xsi:type="dcterms:W3CDTF">2022-03-19T04:55:11Z</dcterms:modified>
</cp:coreProperties>
</file>